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2399288" cy="432006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606">
          <p15:clr>
            <a:srgbClr val="A4A3A4"/>
          </p15:clr>
        </p15:guide>
        <p15:guide id="2" pos="102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500"/>
    <a:srgbClr val="1900B0"/>
    <a:srgbClr val="011893"/>
    <a:srgbClr val="000000"/>
    <a:srgbClr val="4C94C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5772" autoAdjust="0"/>
    <p:restoredTop sz="94660"/>
  </p:normalViewPr>
  <p:slideViewPr>
    <p:cSldViewPr snapToGrid="0">
      <p:cViewPr>
        <p:scale>
          <a:sx n="33" d="100"/>
          <a:sy n="33" d="100"/>
        </p:scale>
        <p:origin x="1242" y="-1548"/>
      </p:cViewPr>
      <p:guideLst>
        <p:guide orient="horz" pos="13606"/>
        <p:guide pos="1020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0.png>
</file>

<file path=ppt/media/image11.png>
</file>

<file path=ppt/media/image12.tiff>
</file>

<file path=ppt/media/image13.tiff>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10C45E-0459-D04C-9A5F-3FDF7C51C49E}" type="datetimeFigureOut">
              <a:rPr lang="es-CO" smtClean="0"/>
              <a:t>12/09/2021</a:t>
            </a:fld>
            <a:endParaRPr lang="es-CO"/>
          </a:p>
        </p:txBody>
      </p:sp>
      <p:sp>
        <p:nvSpPr>
          <p:cNvPr id="4" name="Marcador de imagen de diapositiva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760B88-BA07-234C-945B-D597ADB35889}" type="slidenum">
              <a:rPr lang="es-CO" smtClean="0"/>
              <a:t>‹Nº›</a:t>
            </a:fld>
            <a:endParaRPr lang="es-CO"/>
          </a:p>
        </p:txBody>
      </p:sp>
    </p:spTree>
    <p:extLst>
      <p:ext uri="{BB962C8B-B14F-4D97-AF65-F5344CB8AC3E}">
        <p14:creationId xmlns:p14="http://schemas.microsoft.com/office/powerpoint/2010/main" val="1607210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media/image4.jpeg"/><Relationship Id="rId5" Type="http://schemas.microsoft.com/office/2007/relationships/hdphoto" Target="../media/hdphoto1.wdp"/><Relationship Id="rId4" Type="http://schemas.openxmlformats.org/officeDocument/2006/relationships/image" Target="../media/image3.png"/><Relationship Id="rId9"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429947" y="7070108"/>
            <a:ext cx="27539395" cy="15040222"/>
          </a:xfrm>
        </p:spPr>
        <p:txBody>
          <a:bodyPr anchor="b"/>
          <a:lstStyle>
            <a:lvl1pPr algn="ctr">
              <a:defRPr sz="21259"/>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4049911" y="22690338"/>
            <a:ext cx="24299466" cy="10430151"/>
          </a:xfrm>
        </p:spPr>
        <p:txBody>
          <a:bodyPr/>
          <a:lstStyle>
            <a:lvl1pPr marL="0" indent="0" algn="ctr">
              <a:buNone/>
              <a:defRPr sz="8504"/>
            </a:lvl1pPr>
            <a:lvl2pPr marL="1619951" indent="0" algn="ctr">
              <a:buNone/>
              <a:defRPr sz="7086"/>
            </a:lvl2pPr>
            <a:lvl3pPr marL="3239902" indent="0" algn="ctr">
              <a:buNone/>
              <a:defRPr sz="6378"/>
            </a:lvl3pPr>
            <a:lvl4pPr marL="4859853" indent="0" algn="ctr">
              <a:buNone/>
              <a:defRPr sz="5669"/>
            </a:lvl4pPr>
            <a:lvl5pPr marL="6479804" indent="0" algn="ctr">
              <a:buNone/>
              <a:defRPr sz="5669"/>
            </a:lvl5pPr>
            <a:lvl6pPr marL="8099755" indent="0" algn="ctr">
              <a:buNone/>
              <a:defRPr sz="5669"/>
            </a:lvl6pPr>
            <a:lvl7pPr marL="9719706" indent="0" algn="ctr">
              <a:buNone/>
              <a:defRPr sz="5669"/>
            </a:lvl7pPr>
            <a:lvl8pPr marL="11339657" indent="0" algn="ctr">
              <a:buNone/>
              <a:defRPr sz="5669"/>
            </a:lvl8pPr>
            <a:lvl9pPr marL="12959608" indent="0" algn="ctr">
              <a:buNone/>
              <a:defRPr sz="5669"/>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9189CDA-60B2-4EB1-87A8-36420B9187A2}" type="datetimeFigureOut">
              <a:rPr lang="es-CO" smtClean="0"/>
              <a:t>12/09/2021</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1699617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9189CDA-60B2-4EB1-87A8-36420B9187A2}" type="datetimeFigureOut">
              <a:rPr lang="es-CO" smtClean="0"/>
              <a:t>12/09/2021</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2268218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185742" y="2300034"/>
            <a:ext cx="6986096" cy="366105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227453" y="2300034"/>
            <a:ext cx="20553298" cy="366105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9189CDA-60B2-4EB1-87A8-36420B9187A2}" type="datetimeFigureOut">
              <a:rPr lang="es-CO" smtClean="0"/>
              <a:t>12/09/2021</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2726492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9189CDA-60B2-4EB1-87A8-36420B9187A2}" type="datetimeFigureOut">
              <a:rPr lang="es-CO" smtClean="0"/>
              <a:t>12/09/2021</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1785793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210578" y="10770172"/>
            <a:ext cx="27944386" cy="17970262"/>
          </a:xfrm>
        </p:spPr>
        <p:txBody>
          <a:bodyPr anchor="b"/>
          <a:lstStyle>
            <a:lvl1pPr>
              <a:defRPr sz="21259"/>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210578" y="28910440"/>
            <a:ext cx="27944386" cy="9450136"/>
          </a:xfrm>
        </p:spPr>
        <p:txBody>
          <a:bodyPr/>
          <a:lstStyle>
            <a:lvl1pPr marL="0" indent="0">
              <a:buNone/>
              <a:defRPr sz="8504">
                <a:solidFill>
                  <a:schemeClr val="tx1"/>
                </a:solidFill>
              </a:defRPr>
            </a:lvl1pPr>
            <a:lvl2pPr marL="1619951" indent="0">
              <a:buNone/>
              <a:defRPr sz="7086">
                <a:solidFill>
                  <a:schemeClr val="tx1">
                    <a:tint val="75000"/>
                  </a:schemeClr>
                </a:solidFill>
              </a:defRPr>
            </a:lvl2pPr>
            <a:lvl3pPr marL="3239902" indent="0">
              <a:buNone/>
              <a:defRPr sz="6378">
                <a:solidFill>
                  <a:schemeClr val="tx1">
                    <a:tint val="75000"/>
                  </a:schemeClr>
                </a:solidFill>
              </a:defRPr>
            </a:lvl3pPr>
            <a:lvl4pPr marL="4859853" indent="0">
              <a:buNone/>
              <a:defRPr sz="5669">
                <a:solidFill>
                  <a:schemeClr val="tx1">
                    <a:tint val="75000"/>
                  </a:schemeClr>
                </a:solidFill>
              </a:defRPr>
            </a:lvl4pPr>
            <a:lvl5pPr marL="6479804" indent="0">
              <a:buNone/>
              <a:defRPr sz="5669">
                <a:solidFill>
                  <a:schemeClr val="tx1">
                    <a:tint val="75000"/>
                  </a:schemeClr>
                </a:solidFill>
              </a:defRPr>
            </a:lvl5pPr>
            <a:lvl6pPr marL="8099755" indent="0">
              <a:buNone/>
              <a:defRPr sz="5669">
                <a:solidFill>
                  <a:schemeClr val="tx1">
                    <a:tint val="75000"/>
                  </a:schemeClr>
                </a:solidFill>
              </a:defRPr>
            </a:lvl6pPr>
            <a:lvl7pPr marL="9719706" indent="0">
              <a:buNone/>
              <a:defRPr sz="5669">
                <a:solidFill>
                  <a:schemeClr val="tx1">
                    <a:tint val="75000"/>
                  </a:schemeClr>
                </a:solidFill>
              </a:defRPr>
            </a:lvl7pPr>
            <a:lvl8pPr marL="11339657" indent="0">
              <a:buNone/>
              <a:defRPr sz="5669">
                <a:solidFill>
                  <a:schemeClr val="tx1">
                    <a:tint val="75000"/>
                  </a:schemeClr>
                </a:solidFill>
              </a:defRPr>
            </a:lvl8pPr>
            <a:lvl9pPr marL="12959608" indent="0">
              <a:buNone/>
              <a:defRPr sz="5669">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9189CDA-60B2-4EB1-87A8-36420B9187A2}" type="datetimeFigureOut">
              <a:rPr lang="es-CO" smtClean="0"/>
              <a:t>12/09/2021</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2587022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2227451" y="11500170"/>
            <a:ext cx="13769697" cy="2741040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16402140" y="11500170"/>
            <a:ext cx="13769697" cy="2741040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C9189CDA-60B2-4EB1-87A8-36420B9187A2}" type="datetimeFigureOut">
              <a:rPr lang="es-CO" smtClean="0"/>
              <a:t>12/09/2021</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3314727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2231671" y="2300044"/>
            <a:ext cx="27944386" cy="8350126"/>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231675" y="10590160"/>
            <a:ext cx="13706415"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es-ES"/>
              <a:t>Haga clic para modificar los estilos de texto del patrón</a:t>
            </a:r>
          </a:p>
        </p:txBody>
      </p:sp>
      <p:sp>
        <p:nvSpPr>
          <p:cNvPr id="4" name="Content Placeholder 3"/>
          <p:cNvSpPr>
            <a:spLocks noGrp="1"/>
          </p:cNvSpPr>
          <p:nvPr>
            <p:ph sz="half" idx="2"/>
          </p:nvPr>
        </p:nvSpPr>
        <p:spPr>
          <a:xfrm>
            <a:off x="2231675" y="15780233"/>
            <a:ext cx="13706415" cy="2321034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16402142" y="10590160"/>
            <a:ext cx="13773917"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es-ES"/>
              <a:t>Haga clic para modificar los estilos de texto del patrón</a:t>
            </a:r>
          </a:p>
        </p:txBody>
      </p:sp>
      <p:sp>
        <p:nvSpPr>
          <p:cNvPr id="6" name="Content Placeholder 5"/>
          <p:cNvSpPr>
            <a:spLocks noGrp="1"/>
          </p:cNvSpPr>
          <p:nvPr>
            <p:ph sz="quarter" idx="4"/>
          </p:nvPr>
        </p:nvSpPr>
        <p:spPr>
          <a:xfrm>
            <a:off x="16402142" y="15780233"/>
            <a:ext cx="13773917" cy="2321034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C9189CDA-60B2-4EB1-87A8-36420B9187A2}" type="datetimeFigureOut">
              <a:rPr lang="es-CO" smtClean="0"/>
              <a:t>12/09/2021</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1219891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9189CDA-60B2-4EB1-87A8-36420B9187A2}" type="datetimeFigureOut">
              <a:rPr lang="es-CO" smtClean="0"/>
              <a:t>12/09/2021</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1827414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CC2AC48-F577-B041-BE24-330998F54AED}"/>
              </a:ext>
            </a:extLst>
          </p:cNvPr>
          <p:cNvGrpSpPr/>
          <p:nvPr userDrawn="1"/>
        </p:nvGrpSpPr>
        <p:grpSpPr>
          <a:xfrm>
            <a:off x="7532680" y="342158"/>
            <a:ext cx="17652788" cy="4855484"/>
            <a:chOff x="7532680" y="342158"/>
            <a:chExt cx="17652788" cy="4855484"/>
          </a:xfrm>
        </p:grpSpPr>
        <p:pic>
          <p:nvPicPr>
            <p:cNvPr id="6" name="Imagen 5">
              <a:extLst>
                <a:ext uri="{FF2B5EF4-FFF2-40B4-BE49-F238E27FC236}">
                  <a16:creationId xmlns:a16="http://schemas.microsoft.com/office/drawing/2014/main" id="{C5EA1E64-C46B-E64E-884C-3D876152376A}"/>
                </a:ext>
              </a:extLst>
            </p:cNvPr>
            <p:cNvPicPr>
              <a:picLocks noChangeAspect="1"/>
            </p:cNvPicPr>
            <p:nvPr userDrawn="1"/>
          </p:nvPicPr>
          <p:blipFill>
            <a:blip r:embed="rId2"/>
            <a:stretch>
              <a:fillRect/>
            </a:stretch>
          </p:blipFill>
          <p:spPr>
            <a:xfrm>
              <a:off x="7532680" y="342158"/>
              <a:ext cx="17417377" cy="4855484"/>
            </a:xfrm>
            <a:prstGeom prst="rect">
              <a:avLst/>
            </a:prstGeom>
          </p:spPr>
        </p:pic>
        <p:pic>
          <p:nvPicPr>
            <p:cNvPr id="7" name="Picture 4" descr="Imagen relacionada">
              <a:extLst>
                <a:ext uri="{FF2B5EF4-FFF2-40B4-BE49-F238E27FC236}">
                  <a16:creationId xmlns:a16="http://schemas.microsoft.com/office/drawing/2014/main" id="{A49D6765-EB16-C642-B40B-56A8EFA9C3AA}"/>
                </a:ext>
              </a:extLst>
            </p:cNvPr>
            <p:cNvPicPr>
              <a:picLocks noChangeAspect="1" noChangeArrowheads="1"/>
            </p:cNvPicPr>
            <p:nvPr userDrawn="1"/>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bwMode="auto">
            <a:xfrm>
              <a:off x="20851539" y="2586995"/>
              <a:ext cx="4333929" cy="1506032"/>
            </a:xfrm>
            <a:prstGeom prst="rect">
              <a:avLst/>
            </a:prstGeom>
            <a:noFill/>
            <a:extLst>
              <a:ext uri="{909E8E84-426E-40dd-AFC4-6F175D3DCCD1}">
                <a14:hiddenFill xmlns="" xmlns:a14="http://schemas.microsoft.com/office/drawing/2010/main">
                  <a:solidFill>
                    <a:srgbClr val="FFFFFF"/>
                  </a:solidFill>
                </a14:hiddenFill>
              </a:ext>
            </a:extLst>
          </p:spPr>
        </p:pic>
      </p:grpSp>
      <p:grpSp>
        <p:nvGrpSpPr>
          <p:cNvPr id="3" name="Grupo 2">
            <a:extLst>
              <a:ext uri="{FF2B5EF4-FFF2-40B4-BE49-F238E27FC236}">
                <a16:creationId xmlns:a16="http://schemas.microsoft.com/office/drawing/2014/main" id="{6E8AE46E-1C98-CF49-BBB7-B536F87599DD}"/>
              </a:ext>
            </a:extLst>
          </p:cNvPr>
          <p:cNvGrpSpPr/>
          <p:nvPr userDrawn="1"/>
        </p:nvGrpSpPr>
        <p:grpSpPr>
          <a:xfrm>
            <a:off x="17373600" y="40930287"/>
            <a:ext cx="14194972" cy="2139722"/>
            <a:chOff x="17373600" y="40930287"/>
            <a:chExt cx="14194972" cy="2139722"/>
          </a:xfrm>
        </p:grpSpPr>
        <p:pic>
          <p:nvPicPr>
            <p:cNvPr id="9" name="Imagen 8" descr="Imagen que contiene alimentos&#10;&#10;Descripción generada automáticamente">
              <a:extLst>
                <a:ext uri="{FF2B5EF4-FFF2-40B4-BE49-F238E27FC236}">
                  <a16:creationId xmlns:a16="http://schemas.microsoft.com/office/drawing/2014/main" id="{51EF255C-A24E-774C-9857-27BBFE7D8374}"/>
                </a:ext>
              </a:extLst>
            </p:cNvPr>
            <p:cNvPicPr>
              <a:picLocks noChangeAspect="1"/>
            </p:cNvPicPr>
            <p:nvPr userDrawn="1"/>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a:ext>
              </a:extLst>
            </a:blip>
            <a:stretch>
              <a:fillRect/>
            </a:stretch>
          </p:blipFill>
          <p:spPr>
            <a:xfrm>
              <a:off x="17936276" y="41236491"/>
              <a:ext cx="1253720" cy="1833518"/>
            </a:xfrm>
            <a:prstGeom prst="rect">
              <a:avLst/>
            </a:prstGeom>
          </p:spPr>
        </p:pic>
        <p:pic>
          <p:nvPicPr>
            <p:cNvPr id="12" name="Imagen 11" descr="Imagen que contiene dibujo&#10;&#10;Descripción generada automáticamente">
              <a:extLst>
                <a:ext uri="{FF2B5EF4-FFF2-40B4-BE49-F238E27FC236}">
                  <a16:creationId xmlns:a16="http://schemas.microsoft.com/office/drawing/2014/main" id="{D51187AC-3030-DC49-AB17-0D2B3CB93F8B}"/>
                </a:ext>
              </a:extLst>
            </p:cNvPr>
            <p:cNvPicPr>
              <a:picLocks noChangeAspect="1"/>
            </p:cNvPicPr>
            <p:nvPr userDrawn="1"/>
          </p:nvPicPr>
          <p:blipFill rotWithShape="1">
            <a:blip r:embed="rId6">
              <a:extLst>
                <a:ext uri="{28A0092B-C50C-407E-A947-70E740481C1C}">
                  <a14:useLocalDpi xmlns:a14="http://schemas.microsoft.com/office/drawing/2010/main"/>
                </a:ext>
              </a:extLst>
            </a:blip>
            <a:srcRect/>
            <a:stretch/>
          </p:blipFill>
          <p:spPr>
            <a:xfrm>
              <a:off x="27388857" y="41489483"/>
              <a:ext cx="4179715" cy="1101654"/>
            </a:xfrm>
            <a:prstGeom prst="rect">
              <a:avLst/>
            </a:prstGeom>
          </p:spPr>
        </p:pic>
        <p:pic>
          <p:nvPicPr>
            <p:cNvPr id="14" name="Imagen 13" descr="Imagen que contiene reloj&#10;&#10;Descripción generada automáticamente">
              <a:extLst>
                <a:ext uri="{FF2B5EF4-FFF2-40B4-BE49-F238E27FC236}">
                  <a16:creationId xmlns:a16="http://schemas.microsoft.com/office/drawing/2014/main" id="{E0ABA1CD-D8B6-794D-A31F-402976203B5E}"/>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24121092" y="41528011"/>
              <a:ext cx="2688037" cy="1101655"/>
            </a:xfrm>
            <a:prstGeom prst="rect">
              <a:avLst/>
            </a:prstGeom>
          </p:spPr>
        </p:pic>
        <p:graphicFrame>
          <p:nvGraphicFramePr>
            <p:cNvPr id="16" name="Objeto 15">
              <a:extLst>
                <a:ext uri="{FF2B5EF4-FFF2-40B4-BE49-F238E27FC236}">
                  <a16:creationId xmlns:a16="http://schemas.microsoft.com/office/drawing/2014/main" id="{C6022292-C295-7245-A5EE-8483230607AC}"/>
                </a:ext>
              </a:extLst>
            </p:cNvPr>
            <p:cNvGraphicFramePr>
              <a:graphicFrameLocks noChangeAspect="1"/>
            </p:cNvGraphicFramePr>
            <p:nvPr userDrawn="1">
              <p:extLst>
                <p:ext uri="{D42A27DB-BD31-4B8C-83A1-F6EECF244321}">
                  <p14:modId xmlns:p14="http://schemas.microsoft.com/office/powerpoint/2010/main" val="3544987162"/>
                </p:ext>
              </p:extLst>
            </p:nvPr>
          </p:nvGraphicFramePr>
          <p:xfrm>
            <a:off x="20416109" y="41348961"/>
            <a:ext cx="3081712" cy="1633928"/>
          </p:xfrm>
          <a:graphic>
            <a:graphicData uri="http://schemas.openxmlformats.org/presentationml/2006/ole">
              <mc:AlternateContent xmlns:mc="http://schemas.openxmlformats.org/markup-compatibility/2006">
                <mc:Choice xmlns:v="urn:schemas-microsoft-com:vml" Requires="v">
                  <p:oleObj r:id="rId8" imgW="2984500" imgH="1498600" progId="PBrush">
                    <p:embed/>
                  </p:oleObj>
                </mc:Choice>
                <mc:Fallback>
                  <p:oleObj r:id="rId8" imgW="2984500" imgH="1498600" progId="PBrush">
                    <p:embed/>
                    <p:pic>
                      <p:nvPicPr>
                        <p:cNvPr id="0" name="Object 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0416109" y="41348961"/>
                          <a:ext cx="3081712" cy="1633928"/>
                        </a:xfrm>
                        <a:prstGeom prst="rect">
                          <a:avLst/>
                        </a:prstGeom>
                        <a:noFill/>
                      </p:spPr>
                    </p:pic>
                  </p:oleObj>
                </mc:Fallback>
              </mc:AlternateContent>
            </a:graphicData>
          </a:graphic>
        </p:graphicFrame>
        <p:grpSp>
          <p:nvGrpSpPr>
            <p:cNvPr id="19" name="Grupo 18">
              <a:extLst>
                <a:ext uri="{FF2B5EF4-FFF2-40B4-BE49-F238E27FC236}">
                  <a16:creationId xmlns:a16="http://schemas.microsoft.com/office/drawing/2014/main" id="{3192E9B8-5C4C-DB44-ACF8-508C91618AF2}"/>
                </a:ext>
              </a:extLst>
            </p:cNvPr>
            <p:cNvGrpSpPr/>
            <p:nvPr userDrawn="1"/>
          </p:nvGrpSpPr>
          <p:grpSpPr>
            <a:xfrm flipV="1">
              <a:off x="17373600" y="40930287"/>
              <a:ext cx="14194972" cy="131024"/>
              <a:chOff x="2839698" y="39830907"/>
              <a:chExt cx="25473600" cy="57919"/>
            </a:xfrm>
          </p:grpSpPr>
          <p:cxnSp>
            <p:nvCxnSpPr>
              <p:cNvPr id="17" name="18 Conector recto">
                <a:extLst>
                  <a:ext uri="{FF2B5EF4-FFF2-40B4-BE49-F238E27FC236}">
                    <a16:creationId xmlns:a16="http://schemas.microsoft.com/office/drawing/2014/main" id="{CA69F83B-6F9D-5742-A385-6B865DE0B64E}"/>
                  </a:ext>
                </a:extLst>
              </p:cNvPr>
              <p:cNvCxnSpPr/>
              <p:nvPr userDrawn="1"/>
            </p:nvCxnSpPr>
            <p:spPr>
              <a:xfrm>
                <a:off x="2839698" y="39888826"/>
                <a:ext cx="25473600" cy="0"/>
              </a:xfrm>
              <a:prstGeom prst="line">
                <a:avLst/>
              </a:prstGeom>
              <a:ln w="28575"/>
            </p:spPr>
            <p:style>
              <a:lnRef idx="2">
                <a:schemeClr val="accent1"/>
              </a:lnRef>
              <a:fillRef idx="0">
                <a:schemeClr val="accent1"/>
              </a:fillRef>
              <a:effectRef idx="1">
                <a:schemeClr val="accent1"/>
              </a:effectRef>
              <a:fontRef idx="minor">
                <a:schemeClr val="tx1"/>
              </a:fontRef>
            </p:style>
          </p:cxnSp>
          <p:cxnSp>
            <p:nvCxnSpPr>
              <p:cNvPr id="18" name="21 Conector recto">
                <a:extLst>
                  <a:ext uri="{FF2B5EF4-FFF2-40B4-BE49-F238E27FC236}">
                    <a16:creationId xmlns:a16="http://schemas.microsoft.com/office/drawing/2014/main" id="{9C7C0FC9-2700-7A49-9DAF-0373C0725272}"/>
                  </a:ext>
                </a:extLst>
              </p:cNvPr>
              <p:cNvCxnSpPr/>
              <p:nvPr userDrawn="1"/>
            </p:nvCxnSpPr>
            <p:spPr>
              <a:xfrm>
                <a:off x="2839698" y="39830907"/>
                <a:ext cx="25473600" cy="0"/>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18065564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es-ES"/>
              <a:t>Haga clic para modificar el estilo de título del patrón</a:t>
            </a:r>
            <a:endParaRPr lang="en-US" dirty="0"/>
          </a:p>
        </p:txBody>
      </p:sp>
      <p:sp>
        <p:nvSpPr>
          <p:cNvPr id="3" name="Content Placeholder 2"/>
          <p:cNvSpPr>
            <a:spLocks noGrp="1"/>
          </p:cNvSpPr>
          <p:nvPr>
            <p:ph idx="1"/>
          </p:nvPr>
        </p:nvSpPr>
        <p:spPr>
          <a:xfrm>
            <a:off x="13773917" y="6220102"/>
            <a:ext cx="16402140" cy="30700453"/>
          </a:xfrm>
        </p:spPr>
        <p:txBody>
          <a:bodyPr/>
          <a:lstStyle>
            <a:lvl1pPr>
              <a:defRPr sz="11338"/>
            </a:lvl1pPr>
            <a:lvl2pPr>
              <a:defRPr sz="9921"/>
            </a:lvl2pPr>
            <a:lvl3pPr>
              <a:defRPr sz="8504"/>
            </a:lvl3pPr>
            <a:lvl4pPr>
              <a:defRPr sz="7086"/>
            </a:lvl4pPr>
            <a:lvl5pPr>
              <a:defRPr sz="7086"/>
            </a:lvl5pPr>
            <a:lvl6pPr>
              <a:defRPr sz="7086"/>
            </a:lvl6pPr>
            <a:lvl7pPr>
              <a:defRPr sz="7086"/>
            </a:lvl7pPr>
            <a:lvl8pPr>
              <a:defRPr sz="7086"/>
            </a:lvl8pPr>
            <a:lvl9pPr>
              <a:defRPr sz="7086"/>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189CDA-60B2-4EB1-87A8-36420B9187A2}" type="datetimeFigureOut">
              <a:rPr lang="es-CO" smtClean="0"/>
              <a:t>12/09/2021</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3886789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3773917" y="6220102"/>
            <a:ext cx="16402140" cy="30700453"/>
          </a:xfrm>
        </p:spPr>
        <p:txBody>
          <a:bodyPr anchor="t"/>
          <a:lstStyle>
            <a:lvl1pPr marL="0" indent="0">
              <a:buNone/>
              <a:defRPr sz="11338"/>
            </a:lvl1pPr>
            <a:lvl2pPr marL="1619951" indent="0">
              <a:buNone/>
              <a:defRPr sz="9921"/>
            </a:lvl2pPr>
            <a:lvl3pPr marL="3239902" indent="0">
              <a:buNone/>
              <a:defRPr sz="8504"/>
            </a:lvl3pPr>
            <a:lvl4pPr marL="4859853" indent="0">
              <a:buNone/>
              <a:defRPr sz="7086"/>
            </a:lvl4pPr>
            <a:lvl5pPr marL="6479804" indent="0">
              <a:buNone/>
              <a:defRPr sz="7086"/>
            </a:lvl5pPr>
            <a:lvl6pPr marL="8099755" indent="0">
              <a:buNone/>
              <a:defRPr sz="7086"/>
            </a:lvl6pPr>
            <a:lvl7pPr marL="9719706" indent="0">
              <a:buNone/>
              <a:defRPr sz="7086"/>
            </a:lvl7pPr>
            <a:lvl8pPr marL="11339657" indent="0">
              <a:buNone/>
              <a:defRPr sz="7086"/>
            </a:lvl8pPr>
            <a:lvl9pPr marL="12959608" indent="0">
              <a:buNone/>
              <a:defRPr sz="7086"/>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9189CDA-60B2-4EB1-87A8-36420B9187A2}" type="datetimeFigureOut">
              <a:rPr lang="es-CO" smtClean="0"/>
              <a:t>12/09/2021</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4CAC6647-5F55-457A-AEDB-8B2FBEB2A557}" type="slidenum">
              <a:rPr lang="es-CO" smtClean="0"/>
              <a:t>‹Nº›</a:t>
            </a:fld>
            <a:endParaRPr lang="es-CO"/>
          </a:p>
        </p:txBody>
      </p:sp>
    </p:spTree>
    <p:extLst>
      <p:ext uri="{BB962C8B-B14F-4D97-AF65-F5344CB8AC3E}">
        <p14:creationId xmlns:p14="http://schemas.microsoft.com/office/powerpoint/2010/main" val="3770507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27451" y="2300044"/>
            <a:ext cx="27944386" cy="835012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227451" y="11500170"/>
            <a:ext cx="27944386" cy="2741040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2227451" y="40040601"/>
            <a:ext cx="7289840" cy="2300034"/>
          </a:xfrm>
          <a:prstGeom prst="rect">
            <a:avLst/>
          </a:prstGeom>
        </p:spPr>
        <p:txBody>
          <a:bodyPr vert="horz" lIns="91440" tIns="45720" rIns="91440" bIns="45720" rtlCol="0" anchor="ctr"/>
          <a:lstStyle>
            <a:lvl1pPr algn="l">
              <a:defRPr sz="4252">
                <a:solidFill>
                  <a:schemeClr val="tx1">
                    <a:tint val="75000"/>
                  </a:schemeClr>
                </a:solidFill>
              </a:defRPr>
            </a:lvl1pPr>
          </a:lstStyle>
          <a:p>
            <a:fld id="{C9189CDA-60B2-4EB1-87A8-36420B9187A2}" type="datetimeFigureOut">
              <a:rPr lang="es-CO" smtClean="0"/>
              <a:t>12/09/2021</a:t>
            </a:fld>
            <a:endParaRPr lang="es-CO"/>
          </a:p>
        </p:txBody>
      </p:sp>
      <p:sp>
        <p:nvSpPr>
          <p:cNvPr id="5" name="Footer Placeholder 4"/>
          <p:cNvSpPr>
            <a:spLocks noGrp="1"/>
          </p:cNvSpPr>
          <p:nvPr>
            <p:ph type="ftr" sz="quarter" idx="3"/>
          </p:nvPr>
        </p:nvSpPr>
        <p:spPr>
          <a:xfrm>
            <a:off x="10732264" y="40040601"/>
            <a:ext cx="10934760" cy="2300034"/>
          </a:xfrm>
          <a:prstGeom prst="rect">
            <a:avLst/>
          </a:prstGeom>
        </p:spPr>
        <p:txBody>
          <a:bodyPr vert="horz" lIns="91440" tIns="45720" rIns="91440" bIns="45720" rtlCol="0" anchor="ctr"/>
          <a:lstStyle>
            <a:lvl1pPr algn="ctr">
              <a:defRPr sz="4252">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22881997" y="40040601"/>
            <a:ext cx="7289840" cy="2300034"/>
          </a:xfrm>
          <a:prstGeom prst="rect">
            <a:avLst/>
          </a:prstGeom>
        </p:spPr>
        <p:txBody>
          <a:bodyPr vert="horz" lIns="91440" tIns="45720" rIns="91440" bIns="45720" rtlCol="0" anchor="ctr"/>
          <a:lstStyle>
            <a:lvl1pPr algn="r">
              <a:defRPr sz="4252">
                <a:solidFill>
                  <a:schemeClr val="tx1">
                    <a:tint val="75000"/>
                  </a:schemeClr>
                </a:solidFill>
              </a:defRPr>
            </a:lvl1pPr>
          </a:lstStyle>
          <a:p>
            <a:fld id="{4CAC6647-5F55-457A-AEDB-8B2FBEB2A557}" type="slidenum">
              <a:rPr lang="es-CO" smtClean="0"/>
              <a:t>‹Nº›</a:t>
            </a:fld>
            <a:endParaRPr lang="es-CO"/>
          </a:p>
        </p:txBody>
      </p:sp>
    </p:spTree>
    <p:extLst>
      <p:ext uri="{BB962C8B-B14F-4D97-AF65-F5344CB8AC3E}">
        <p14:creationId xmlns:p14="http://schemas.microsoft.com/office/powerpoint/2010/main" val="30025778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39902" rtl="0" eaLnBrk="1" latinLnBrk="0" hangingPunct="1">
        <a:lnSpc>
          <a:spcPct val="90000"/>
        </a:lnSpc>
        <a:spcBef>
          <a:spcPct val="0"/>
        </a:spcBef>
        <a:buNone/>
        <a:defRPr sz="15590" kern="1200">
          <a:solidFill>
            <a:schemeClr val="tx1"/>
          </a:solidFill>
          <a:latin typeface="+mj-lt"/>
          <a:ea typeface="+mj-ea"/>
          <a:cs typeface="+mj-cs"/>
        </a:defRPr>
      </a:lvl1pPr>
    </p:titleStyle>
    <p:bodyStyle>
      <a:lvl1pPr marL="809976" indent="-809976" algn="l" defTabSz="3239902" rtl="0" eaLnBrk="1" latinLnBrk="0" hangingPunct="1">
        <a:lnSpc>
          <a:spcPct val="90000"/>
        </a:lnSpc>
        <a:spcBef>
          <a:spcPts val="3543"/>
        </a:spcBef>
        <a:buFont typeface="Arial" panose="020B0604020202020204" pitchFamily="34" charset="0"/>
        <a:buChar char="•"/>
        <a:defRPr sz="9921" kern="1200">
          <a:solidFill>
            <a:schemeClr val="tx1"/>
          </a:solidFill>
          <a:latin typeface="+mn-lt"/>
          <a:ea typeface="+mn-ea"/>
          <a:cs typeface="+mn-cs"/>
        </a:defRPr>
      </a:lvl1pPr>
      <a:lvl2pPr marL="2429927" indent="-809976" algn="l" defTabSz="3239902" rtl="0" eaLnBrk="1" latinLnBrk="0" hangingPunct="1">
        <a:lnSpc>
          <a:spcPct val="90000"/>
        </a:lnSpc>
        <a:spcBef>
          <a:spcPts val="1772"/>
        </a:spcBef>
        <a:buFont typeface="Arial" panose="020B0604020202020204" pitchFamily="34" charset="0"/>
        <a:buChar char="•"/>
        <a:defRPr sz="8504" kern="1200">
          <a:solidFill>
            <a:schemeClr val="tx1"/>
          </a:solidFill>
          <a:latin typeface="+mn-lt"/>
          <a:ea typeface="+mn-ea"/>
          <a:cs typeface="+mn-cs"/>
        </a:defRPr>
      </a:lvl2pPr>
      <a:lvl3pPr marL="4049878" indent="-809976" algn="l" defTabSz="3239902" rtl="0" eaLnBrk="1" latinLnBrk="0" hangingPunct="1">
        <a:lnSpc>
          <a:spcPct val="90000"/>
        </a:lnSpc>
        <a:spcBef>
          <a:spcPts val="1772"/>
        </a:spcBef>
        <a:buFont typeface="Arial" panose="020B0604020202020204" pitchFamily="34" charset="0"/>
        <a:buChar char="•"/>
        <a:defRPr sz="7086" kern="1200">
          <a:solidFill>
            <a:schemeClr val="tx1"/>
          </a:solidFill>
          <a:latin typeface="+mn-lt"/>
          <a:ea typeface="+mn-ea"/>
          <a:cs typeface="+mn-cs"/>
        </a:defRPr>
      </a:lvl3pPr>
      <a:lvl4pPr marL="5669829"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4pPr>
      <a:lvl5pPr marL="7289780"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5pPr>
      <a:lvl6pPr marL="8909731"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6pPr>
      <a:lvl7pPr marL="10529682"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7pPr>
      <a:lvl8pPr marL="12149633"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8pPr>
      <a:lvl9pPr marL="13769584"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9pPr>
    </p:bodyStyle>
    <p:otherStyle>
      <a:defPPr>
        <a:defRPr lang="en-US"/>
      </a:defPPr>
      <a:lvl1pPr marL="0" algn="l" defTabSz="3239902" rtl="0" eaLnBrk="1" latinLnBrk="0" hangingPunct="1">
        <a:defRPr sz="6378" kern="1200">
          <a:solidFill>
            <a:schemeClr val="tx1"/>
          </a:solidFill>
          <a:latin typeface="+mn-lt"/>
          <a:ea typeface="+mn-ea"/>
          <a:cs typeface="+mn-cs"/>
        </a:defRPr>
      </a:lvl1pPr>
      <a:lvl2pPr marL="1619951" algn="l" defTabSz="3239902" rtl="0" eaLnBrk="1" latinLnBrk="0" hangingPunct="1">
        <a:defRPr sz="6378" kern="1200">
          <a:solidFill>
            <a:schemeClr val="tx1"/>
          </a:solidFill>
          <a:latin typeface="+mn-lt"/>
          <a:ea typeface="+mn-ea"/>
          <a:cs typeface="+mn-cs"/>
        </a:defRPr>
      </a:lvl2pPr>
      <a:lvl3pPr marL="3239902" algn="l" defTabSz="3239902" rtl="0" eaLnBrk="1" latinLnBrk="0" hangingPunct="1">
        <a:defRPr sz="6378" kern="1200">
          <a:solidFill>
            <a:schemeClr val="tx1"/>
          </a:solidFill>
          <a:latin typeface="+mn-lt"/>
          <a:ea typeface="+mn-ea"/>
          <a:cs typeface="+mn-cs"/>
        </a:defRPr>
      </a:lvl3pPr>
      <a:lvl4pPr marL="4859853" algn="l" defTabSz="3239902" rtl="0" eaLnBrk="1" latinLnBrk="0" hangingPunct="1">
        <a:defRPr sz="6378" kern="1200">
          <a:solidFill>
            <a:schemeClr val="tx1"/>
          </a:solidFill>
          <a:latin typeface="+mn-lt"/>
          <a:ea typeface="+mn-ea"/>
          <a:cs typeface="+mn-cs"/>
        </a:defRPr>
      </a:lvl4pPr>
      <a:lvl5pPr marL="6479804" algn="l" defTabSz="3239902" rtl="0" eaLnBrk="1" latinLnBrk="0" hangingPunct="1">
        <a:defRPr sz="6378" kern="1200">
          <a:solidFill>
            <a:schemeClr val="tx1"/>
          </a:solidFill>
          <a:latin typeface="+mn-lt"/>
          <a:ea typeface="+mn-ea"/>
          <a:cs typeface="+mn-cs"/>
        </a:defRPr>
      </a:lvl5pPr>
      <a:lvl6pPr marL="8099755" algn="l" defTabSz="3239902" rtl="0" eaLnBrk="1" latinLnBrk="0" hangingPunct="1">
        <a:defRPr sz="6378" kern="1200">
          <a:solidFill>
            <a:schemeClr val="tx1"/>
          </a:solidFill>
          <a:latin typeface="+mn-lt"/>
          <a:ea typeface="+mn-ea"/>
          <a:cs typeface="+mn-cs"/>
        </a:defRPr>
      </a:lvl6pPr>
      <a:lvl7pPr marL="9719706" algn="l" defTabSz="3239902" rtl="0" eaLnBrk="1" latinLnBrk="0" hangingPunct="1">
        <a:defRPr sz="6378" kern="1200">
          <a:solidFill>
            <a:schemeClr val="tx1"/>
          </a:solidFill>
          <a:latin typeface="+mn-lt"/>
          <a:ea typeface="+mn-ea"/>
          <a:cs typeface="+mn-cs"/>
        </a:defRPr>
      </a:lvl7pPr>
      <a:lvl8pPr marL="11339657" algn="l" defTabSz="3239902" rtl="0" eaLnBrk="1" latinLnBrk="0" hangingPunct="1">
        <a:defRPr sz="6378" kern="1200">
          <a:solidFill>
            <a:schemeClr val="tx1"/>
          </a:solidFill>
          <a:latin typeface="+mn-lt"/>
          <a:ea typeface="+mn-ea"/>
          <a:cs typeface="+mn-cs"/>
        </a:defRPr>
      </a:lvl8pPr>
      <a:lvl9pPr marL="12959608" algn="l" defTabSz="3239902" rtl="0" eaLnBrk="1" latinLnBrk="0" hangingPunct="1">
        <a:defRPr sz="637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image" Target="../media/image8.png"/><Relationship Id="rId7" Type="http://schemas.openxmlformats.org/officeDocument/2006/relationships/image" Target="../media/image11.png"/><Relationship Id="rId12" Type="http://schemas.openxmlformats.org/officeDocument/2006/relationships/image" Target="../media/image16.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tiff"/><Relationship Id="rId10" Type="http://schemas.openxmlformats.org/officeDocument/2006/relationships/image" Target="../media/image14.png"/><Relationship Id="rId4" Type="http://schemas.microsoft.com/office/2007/relationships/hdphoto" Target="../media/hdphoto2.wdp"/><Relationship Id="rId9" Type="http://schemas.openxmlformats.org/officeDocument/2006/relationships/image" Target="../media/image1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lecha: hacia abajo 27">
            <a:extLst>
              <a:ext uri="{FF2B5EF4-FFF2-40B4-BE49-F238E27FC236}">
                <a16:creationId xmlns:a16="http://schemas.microsoft.com/office/drawing/2014/main" id="{F9E75AE9-5683-4B86-91E5-28AD22301E2D}"/>
              </a:ext>
            </a:extLst>
          </p:cNvPr>
          <p:cNvSpPr/>
          <p:nvPr/>
        </p:nvSpPr>
        <p:spPr>
          <a:xfrm>
            <a:off x="20957149" y="11606932"/>
            <a:ext cx="11442139" cy="14471542"/>
          </a:xfrm>
          <a:prstGeom prst="downArrow">
            <a:avLst>
              <a:gd name="adj1" fmla="val 100000"/>
              <a:gd name="adj2" fmla="val 10646"/>
            </a:avLst>
          </a:prstGeom>
          <a:gradFill flip="none" rotWithShape="1">
            <a:gsLst>
              <a:gs pos="5000">
                <a:srgbClr val="FFC500">
                  <a:tint val="66000"/>
                  <a:satMod val="160000"/>
                  <a:lumMod val="95000"/>
                  <a:lumOff val="5000"/>
                </a:srgbClr>
              </a:gs>
              <a:gs pos="17000">
                <a:srgbClr val="FFC500">
                  <a:tint val="44500"/>
                  <a:satMod val="160000"/>
                  <a:lumMod val="15000"/>
                  <a:lumOff val="85000"/>
                </a:srgbClr>
              </a:gs>
              <a:gs pos="100000">
                <a:srgbClr val="FFC500">
                  <a:tint val="23500"/>
                  <a:satMod val="160000"/>
                  <a:lumMod val="0"/>
                  <a:lumOff val="10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3" name="Flecha: a la derecha 422">
            <a:extLst>
              <a:ext uri="{FF2B5EF4-FFF2-40B4-BE49-F238E27FC236}">
                <a16:creationId xmlns:a16="http://schemas.microsoft.com/office/drawing/2014/main" id="{69F7FF83-192F-49C4-B6B5-B2748EF9EB05}"/>
              </a:ext>
            </a:extLst>
          </p:cNvPr>
          <p:cNvSpPr/>
          <p:nvPr/>
        </p:nvSpPr>
        <p:spPr>
          <a:xfrm rot="5400000">
            <a:off x="8337223" y="13893036"/>
            <a:ext cx="12018195" cy="6305856"/>
          </a:xfrm>
          <a:prstGeom prst="rightArrow">
            <a:avLst>
              <a:gd name="adj1" fmla="val 100000"/>
              <a:gd name="adj2" fmla="val 0"/>
            </a:avLst>
          </a:prstGeom>
          <a:gradFill flip="none" rotWithShape="1">
            <a:gsLst>
              <a:gs pos="5000">
                <a:srgbClr val="FFC500">
                  <a:tint val="66000"/>
                  <a:satMod val="160000"/>
                  <a:lumMod val="95000"/>
                  <a:lumOff val="5000"/>
                </a:srgbClr>
              </a:gs>
              <a:gs pos="26000">
                <a:srgbClr val="FFC500">
                  <a:tint val="44500"/>
                  <a:satMod val="160000"/>
                  <a:lumMod val="0"/>
                  <a:lumOff val="100000"/>
                </a:srgbClr>
              </a:gs>
              <a:gs pos="100000">
                <a:srgbClr val="FFC500">
                  <a:tint val="23500"/>
                  <a:satMod val="160000"/>
                  <a:lumMod val="0"/>
                  <a:lumOff val="10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600" dirty="0">
              <a:gradFill flip="none" rotWithShape="1">
                <a:gsLst>
                  <a:gs pos="0">
                    <a:schemeClr val="lt1">
                      <a:shade val="30000"/>
                      <a:satMod val="115000"/>
                      <a:lumMod val="0"/>
                    </a:schemeClr>
                  </a:gs>
                  <a:gs pos="50000">
                    <a:schemeClr val="lt1">
                      <a:shade val="67500"/>
                      <a:satMod val="115000"/>
                      <a:lumMod val="0"/>
                    </a:schemeClr>
                  </a:gs>
                  <a:gs pos="100000">
                    <a:schemeClr val="lt1">
                      <a:shade val="100000"/>
                      <a:satMod val="115000"/>
                      <a:lumMod val="65000"/>
                    </a:schemeClr>
                  </a:gs>
                </a:gsLst>
                <a:path path="circle">
                  <a:fillToRect l="100000" b="100000"/>
                </a:path>
                <a:tileRect t="-100000" r="-100000"/>
              </a:gradFill>
              <a:latin typeface="Ancizar Sans Bold" pitchFamily="50" charset="0"/>
            </a:endParaRPr>
          </a:p>
        </p:txBody>
      </p:sp>
      <p:sp>
        <p:nvSpPr>
          <p:cNvPr id="2" name="Title 1">
            <a:extLst>
              <a:ext uri="{FF2B5EF4-FFF2-40B4-BE49-F238E27FC236}">
                <a16:creationId xmlns:a16="http://schemas.microsoft.com/office/drawing/2014/main" id="{386ABFB2-AD2C-46C6-8EDE-FC46311A5F0D}"/>
              </a:ext>
            </a:extLst>
          </p:cNvPr>
          <p:cNvSpPr txBox="1">
            <a:spLocks/>
          </p:cNvSpPr>
          <p:nvPr/>
        </p:nvSpPr>
        <p:spPr>
          <a:xfrm>
            <a:off x="622511" y="4773855"/>
            <a:ext cx="30239010" cy="2126238"/>
          </a:xfrm>
          <a:prstGeom prst="rect">
            <a:avLst/>
          </a:prstGeom>
        </p:spPr>
        <p:txBody>
          <a:bodyPr>
            <a:normAutofit fontScale="92500"/>
          </a:bodyPr>
          <a:lstStyle>
            <a:lvl1pPr algn="ctr" defTabSz="3239902" rtl="0" eaLnBrk="1" latinLnBrk="0" hangingPunct="1">
              <a:lnSpc>
                <a:spcPct val="90000"/>
              </a:lnSpc>
              <a:spcBef>
                <a:spcPct val="0"/>
              </a:spcBef>
              <a:buNone/>
              <a:defRPr sz="8800" b="1" kern="1200">
                <a:solidFill>
                  <a:schemeClr val="tx1"/>
                </a:solidFill>
                <a:latin typeface="Times New Roman" panose="02020603050405020304" pitchFamily="18" charset="0"/>
                <a:ea typeface="+mj-ea"/>
                <a:cs typeface="Times New Roman" panose="02020603050405020304" pitchFamily="18" charset="0"/>
              </a:defRPr>
            </a:lvl1pPr>
          </a:lstStyle>
          <a:p>
            <a:r>
              <a:rPr lang="en-US" dirty="0">
                <a:latin typeface="Ancizar Sans Bold Italic" pitchFamily="50" charset="0"/>
                <a:cs typeface="Arial" panose="020B0604020202020204" pitchFamily="34" charset="0"/>
              </a:rPr>
              <a:t>Determination of Silicon in Wheat Leaves with ATR-FTIR and -Chemometrics</a:t>
            </a:r>
            <a:endParaRPr lang="es-ES" dirty="0">
              <a:latin typeface="Ancizar Sans Bold Italic" pitchFamily="50" charset="0"/>
              <a:cs typeface="Arial" panose="020B0604020202020204" pitchFamily="34" charset="0"/>
            </a:endParaRPr>
          </a:p>
        </p:txBody>
      </p:sp>
      <p:sp>
        <p:nvSpPr>
          <p:cNvPr id="9" name="Marcador de texto 20">
            <a:extLst>
              <a:ext uri="{FF2B5EF4-FFF2-40B4-BE49-F238E27FC236}">
                <a16:creationId xmlns:a16="http://schemas.microsoft.com/office/drawing/2014/main" id="{BE32BB43-7F2A-4AC1-B8E4-04FD5C9D114A}"/>
              </a:ext>
            </a:extLst>
          </p:cNvPr>
          <p:cNvSpPr txBox="1">
            <a:spLocks/>
          </p:cNvSpPr>
          <p:nvPr/>
        </p:nvSpPr>
        <p:spPr>
          <a:xfrm>
            <a:off x="3648612" y="5843016"/>
            <a:ext cx="25568929" cy="627916"/>
          </a:xfrm>
          <a:prstGeom prst="rect">
            <a:avLst/>
          </a:prstGeom>
        </p:spPr>
        <p:txBody>
          <a:bodyPr vert="horz" lIns="91440" tIns="45720" rIns="91440" bIns="45720" rtlCol="0" anchor="ctr">
            <a:noAutofit/>
          </a:bodyPr>
          <a:lstStyle>
            <a:defPPr>
              <a:defRPr lang="en-US"/>
            </a:defPPr>
            <a:lvl1pPr marL="0" indent="0" algn="r" defTabSz="457200" rtl="0" eaLnBrk="1" latinLnBrk="0" hangingPunct="1">
              <a:buNone/>
              <a:defRPr sz="3600" kern="1200">
                <a:solidFill>
                  <a:schemeClr val="tx1">
                    <a:tint val="75000"/>
                  </a:schemeClr>
                </a:solidFill>
                <a:latin typeface="Times New Roman" panose="02020603050405020304" pitchFamily="18" charset="0"/>
                <a:ea typeface="+mn-ea"/>
                <a:cs typeface="Times New Roman" panose="02020603050405020304" pitchFamily="18"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50000"/>
              </a:lnSpc>
            </a:pPr>
            <a:r>
              <a:rPr lang="es-CO" sz="4000" b="1" u="sng" dirty="0">
                <a:solidFill>
                  <a:srgbClr val="011893"/>
                </a:solidFill>
                <a:latin typeface="Ancizar Sans Bold Italic" pitchFamily="50" charset="0"/>
                <a:cs typeface="Arial" panose="020B0604020202020204" pitchFamily="34" charset="0"/>
              </a:rPr>
              <a:t>Andrés Beltrán</a:t>
            </a:r>
            <a:r>
              <a:rPr lang="es-CO" sz="4000" b="1" baseline="30000" dirty="0">
                <a:solidFill>
                  <a:srgbClr val="011893"/>
                </a:solidFill>
                <a:latin typeface="Ancizar Sans Bold Italic" pitchFamily="50" charset="0"/>
                <a:cs typeface="Arial" panose="020B0604020202020204" pitchFamily="34" charset="0"/>
              </a:rPr>
              <a:t>1</a:t>
            </a:r>
            <a:r>
              <a:rPr lang="es-CO" sz="4000" b="1" dirty="0">
                <a:solidFill>
                  <a:srgbClr val="011893"/>
                </a:solidFill>
                <a:latin typeface="Ancizar Sans Bold Italic" pitchFamily="50" charset="0"/>
                <a:cs typeface="Arial" panose="020B0604020202020204" pitchFamily="34" charset="0"/>
              </a:rPr>
              <a:t>; Andrés Cabrera</a:t>
            </a:r>
            <a:r>
              <a:rPr lang="es-CO" sz="4000" b="1" baseline="30000" dirty="0">
                <a:solidFill>
                  <a:srgbClr val="011893"/>
                </a:solidFill>
                <a:latin typeface="Ancizar Sans Bold Italic" pitchFamily="50" charset="0"/>
                <a:cs typeface="Arial" panose="020B0604020202020204" pitchFamily="34" charset="0"/>
              </a:rPr>
              <a:t>1</a:t>
            </a:r>
            <a:r>
              <a:rPr lang="es-CO" sz="4000" b="1" dirty="0">
                <a:solidFill>
                  <a:srgbClr val="011893"/>
                </a:solidFill>
                <a:latin typeface="Ancizar Sans Bold Italic" pitchFamily="50" charset="0"/>
                <a:cs typeface="Arial" panose="020B0604020202020204" pitchFamily="34" charset="0"/>
              </a:rPr>
              <a:t>, </a:t>
            </a:r>
            <a:r>
              <a:rPr lang="es-CO" sz="4000" b="1" dirty="0" err="1">
                <a:solidFill>
                  <a:srgbClr val="011893"/>
                </a:solidFill>
                <a:latin typeface="Ancizar Sans Bold Italic" pitchFamily="50" charset="0"/>
                <a:cs typeface="Arial" panose="020B0604020202020204" pitchFamily="34" charset="0"/>
              </a:rPr>
              <a:t>Yohanna</a:t>
            </a:r>
            <a:r>
              <a:rPr lang="es-CO" sz="4000" b="1" dirty="0">
                <a:solidFill>
                  <a:srgbClr val="011893"/>
                </a:solidFill>
                <a:latin typeface="Ancizar Sans Bold Italic" pitchFamily="50" charset="0"/>
                <a:cs typeface="Arial" panose="020B0604020202020204" pitchFamily="34" charset="0"/>
              </a:rPr>
              <a:t> Cabrera</a:t>
            </a:r>
            <a:r>
              <a:rPr lang="es-CO" sz="4000" b="1" baseline="30000" dirty="0">
                <a:solidFill>
                  <a:srgbClr val="011893"/>
                </a:solidFill>
                <a:latin typeface="Ancizar Sans Bold Italic" pitchFamily="50" charset="0"/>
                <a:cs typeface="Arial" panose="020B0604020202020204" pitchFamily="34" charset="0"/>
              </a:rPr>
              <a:t>2</a:t>
            </a:r>
            <a:endParaRPr lang="es-CO" altLang="ja-JP" sz="4000" i="1" dirty="0">
              <a:solidFill>
                <a:srgbClr val="011893"/>
              </a:solidFill>
              <a:latin typeface="Ancizar Sans Bold Italic" pitchFamily="50" charset="0"/>
              <a:ea typeface="Times New Roman" charset="0"/>
              <a:cs typeface="Arial" panose="020B0604020202020204" pitchFamily="34" charset="0"/>
            </a:endParaRPr>
          </a:p>
        </p:txBody>
      </p:sp>
      <p:sp>
        <p:nvSpPr>
          <p:cNvPr id="22" name="Marcador de texto 20">
            <a:extLst>
              <a:ext uri="{FF2B5EF4-FFF2-40B4-BE49-F238E27FC236}">
                <a16:creationId xmlns:a16="http://schemas.microsoft.com/office/drawing/2014/main" id="{046A8BBD-00EF-3746-8D91-BDDD3B18146E}"/>
              </a:ext>
            </a:extLst>
          </p:cNvPr>
          <p:cNvSpPr txBox="1">
            <a:spLocks/>
          </p:cNvSpPr>
          <p:nvPr/>
        </p:nvSpPr>
        <p:spPr>
          <a:xfrm>
            <a:off x="1133045" y="6483853"/>
            <a:ext cx="30163830" cy="1472153"/>
          </a:xfrm>
          <a:prstGeom prst="rect">
            <a:avLst/>
          </a:prstGeom>
        </p:spPr>
        <p:txBody>
          <a:bodyPr vert="horz" lIns="91440" tIns="45720" rIns="91440" bIns="45720" rtlCol="0" anchor="ctr">
            <a:noAutofit/>
          </a:bodyPr>
          <a:lstStyle>
            <a:defPPr>
              <a:defRPr lang="en-US"/>
            </a:defPPr>
            <a:lvl1pPr marL="0" indent="0" algn="r" defTabSz="457200" rtl="0" eaLnBrk="1" latinLnBrk="0" hangingPunct="1">
              <a:buNone/>
              <a:defRPr sz="3600" kern="1200">
                <a:solidFill>
                  <a:schemeClr val="tx1">
                    <a:tint val="75000"/>
                  </a:schemeClr>
                </a:solidFill>
                <a:latin typeface="Times New Roman" panose="02020603050405020304" pitchFamily="18" charset="0"/>
                <a:ea typeface="+mn-ea"/>
                <a:cs typeface="Times New Roman" panose="02020603050405020304" pitchFamily="18"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50000"/>
              </a:lnSpc>
            </a:pPr>
            <a:r>
              <a:rPr lang="es-CO" sz="3200" baseline="30000" dirty="0">
                <a:solidFill>
                  <a:schemeClr val="tx1"/>
                </a:solidFill>
                <a:latin typeface="Ancizar Sans Regular Italic" pitchFamily="50" charset="0"/>
                <a:cs typeface="Arial" panose="020B0604020202020204" pitchFamily="34" charset="0"/>
              </a:rPr>
              <a:t>1</a:t>
            </a:r>
            <a:r>
              <a:rPr lang="es-CO" sz="3200" dirty="0">
                <a:solidFill>
                  <a:schemeClr val="tx1"/>
                </a:solidFill>
                <a:latin typeface="Ancizar Sans Regular Italic" pitchFamily="50" charset="0"/>
                <a:cs typeface="Arial" panose="020B0604020202020204" pitchFamily="34" charset="0"/>
              </a:rPr>
              <a:t> LICE, Departamento de Química, Facultad de Ciencias, Universidad Nacional de Colombia, Bogotá (Colombia)</a:t>
            </a:r>
            <a:endParaRPr lang="es-CO" altLang="ja-JP" sz="3200" dirty="0">
              <a:solidFill>
                <a:schemeClr val="tx1"/>
              </a:solidFill>
              <a:latin typeface="Ancizar Sans Regular Italic" pitchFamily="50" charset="0"/>
              <a:ea typeface="Times New Roman" charset="0"/>
              <a:cs typeface="Arial" panose="020B0604020202020204" pitchFamily="34" charset="0"/>
            </a:endParaRPr>
          </a:p>
          <a:p>
            <a:pPr algn="ctr"/>
            <a:r>
              <a:rPr lang="es-CO" sz="3200" baseline="30000" dirty="0">
                <a:solidFill>
                  <a:schemeClr val="tx1"/>
                </a:solidFill>
                <a:latin typeface="Ancizar Sans Regular Italic" pitchFamily="50" charset="0"/>
                <a:cs typeface="Arial" panose="020B0604020202020204" pitchFamily="34" charset="0"/>
              </a:rPr>
              <a:t>2</a:t>
            </a:r>
            <a:r>
              <a:rPr lang="es-CO" sz="3200" dirty="0">
                <a:solidFill>
                  <a:schemeClr val="tx1"/>
                </a:solidFill>
                <a:latin typeface="Ancizar Sans Regular Italic" pitchFamily="50" charset="0"/>
                <a:cs typeface="Arial" panose="020B0604020202020204" pitchFamily="34" charset="0"/>
              </a:rPr>
              <a:t> </a:t>
            </a:r>
            <a:r>
              <a:rPr lang="en-US" sz="3200" dirty="0">
                <a:solidFill>
                  <a:schemeClr val="tx1"/>
                </a:solidFill>
                <a:latin typeface="Ancizar Sans Regular Italic" pitchFamily="50" charset="0"/>
                <a:cs typeface="Arial" panose="020B0604020202020204" pitchFamily="34" charset="0"/>
              </a:rPr>
              <a:t>Department of Geosciences and Natural Resource Management Forest, Nature and Biomass, university of Copenhagen (</a:t>
            </a:r>
            <a:r>
              <a:rPr lang="en-US" sz="3200" dirty="0" err="1">
                <a:solidFill>
                  <a:schemeClr val="tx1"/>
                </a:solidFill>
                <a:latin typeface="Ancizar Sans Regular Italic" pitchFamily="50" charset="0"/>
                <a:cs typeface="Arial" panose="020B0604020202020204" pitchFamily="34" charset="0"/>
              </a:rPr>
              <a:t>Dinamarca</a:t>
            </a:r>
            <a:r>
              <a:rPr lang="en-US" sz="3200" dirty="0">
                <a:solidFill>
                  <a:schemeClr val="tx1"/>
                </a:solidFill>
                <a:latin typeface="Ancizar Sans Regular Italic" pitchFamily="50" charset="0"/>
                <a:cs typeface="Arial" panose="020B0604020202020204" pitchFamily="34" charset="0"/>
              </a:rPr>
              <a:t>)</a:t>
            </a:r>
          </a:p>
        </p:txBody>
      </p:sp>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61254" y="1387122"/>
            <a:ext cx="5990100" cy="2231312"/>
          </a:xfrm>
          <a:prstGeom prst="rect">
            <a:avLst/>
          </a:prstGeom>
        </p:spPr>
      </p:pic>
      <p:sp>
        <p:nvSpPr>
          <p:cNvPr id="8" name="CuadroTexto 7">
            <a:extLst>
              <a:ext uri="{FF2B5EF4-FFF2-40B4-BE49-F238E27FC236}">
                <a16:creationId xmlns:a16="http://schemas.microsoft.com/office/drawing/2014/main" id="{D6F31E67-7E5C-4758-B486-8BC6DCC4289E}"/>
              </a:ext>
            </a:extLst>
          </p:cNvPr>
          <p:cNvSpPr txBox="1"/>
          <p:nvPr/>
        </p:nvSpPr>
        <p:spPr>
          <a:xfrm>
            <a:off x="730546" y="9666004"/>
            <a:ext cx="8233490" cy="16435268"/>
          </a:xfrm>
          <a:prstGeom prst="rect">
            <a:avLst/>
          </a:prstGeom>
          <a:noFill/>
        </p:spPr>
        <p:txBody>
          <a:bodyPr wrap="square" rtlCol="0">
            <a:spAutoFit/>
          </a:bodyPr>
          <a:lstStyle/>
          <a:p>
            <a:r>
              <a:rPr lang="es-MX" sz="5400" dirty="0" err="1">
                <a:solidFill>
                  <a:srgbClr val="011893"/>
                </a:solidFill>
                <a:latin typeface="Ancizar Sans Bold Italic" pitchFamily="50" charset="0"/>
              </a:rPr>
              <a:t>Objectives</a:t>
            </a:r>
            <a:endParaRPr lang="es-MX" sz="5400" dirty="0">
              <a:solidFill>
                <a:srgbClr val="011893"/>
              </a:solidFill>
              <a:latin typeface="Ancizar Sans Bold Italic" pitchFamily="50" charset="0"/>
            </a:endParaRPr>
          </a:p>
          <a:p>
            <a:endParaRPr lang="es-CO" sz="3000" dirty="0">
              <a:latin typeface="Ancizar Sans Regular" pitchFamily="50" charset="0"/>
            </a:endParaRPr>
          </a:p>
          <a:p>
            <a:pPr algn="just"/>
            <a:r>
              <a:rPr lang="en-US" sz="3000" dirty="0">
                <a:latin typeface="Ancizar Sans Regular" pitchFamily="50" charset="0"/>
              </a:rPr>
              <a:t>The beneficial effects of silicon for plants have been noticed for more than a century, but only during the last two decades has its role in high productivity agriculture systems been thoroughly studied. The presence of silicon in plants contributes stress-relief mechanisms for environmental events such as drought and pathogen attack. Because of the importance of crops such as wheat, barley, rice, and other grasses that accumulate Si, understanding the relationship between this element and plant science is the focus of numerous scientific efforts. Si quantification is a difficult and costly task, and destructive wet chemistry methods are commonly used. With the recent development of chemometric tools, analysis of silicon in complex matrices have has been proved feasible. </a:t>
            </a:r>
          </a:p>
          <a:p>
            <a:pPr algn="just"/>
            <a:endParaRPr lang="es-MX" sz="3000" dirty="0">
              <a:solidFill>
                <a:srgbClr val="011893"/>
              </a:solidFill>
              <a:latin typeface="Ancizar Sans Regular" pitchFamily="50" charset="0"/>
            </a:endParaRPr>
          </a:p>
          <a:p>
            <a:r>
              <a:rPr lang="es-MX" sz="5400" dirty="0" err="1">
                <a:solidFill>
                  <a:srgbClr val="011893"/>
                </a:solidFill>
                <a:latin typeface="Ancizar Sans Bold Italic" pitchFamily="50" charset="0"/>
              </a:rPr>
              <a:t>Methods</a:t>
            </a:r>
            <a:endParaRPr lang="es-MX" sz="5400" dirty="0">
              <a:solidFill>
                <a:srgbClr val="011893"/>
              </a:solidFill>
              <a:latin typeface="Ancizar Sans Bold Italic" pitchFamily="50" charset="0"/>
            </a:endParaRPr>
          </a:p>
          <a:p>
            <a:endParaRPr lang="es-MX" sz="5400" dirty="0">
              <a:solidFill>
                <a:srgbClr val="011893"/>
              </a:solidFill>
              <a:latin typeface="Ancizar Sans Bold Italic" pitchFamily="50" charset="0"/>
            </a:endParaRPr>
          </a:p>
          <a:p>
            <a:endParaRPr lang="es-MX" sz="5400" dirty="0">
              <a:solidFill>
                <a:srgbClr val="011893"/>
              </a:solidFill>
              <a:latin typeface="Ancizar Sans Bold Italic" pitchFamily="50" charset="0"/>
            </a:endParaRPr>
          </a:p>
          <a:p>
            <a:endParaRPr lang="es-MX" sz="5400" dirty="0">
              <a:solidFill>
                <a:srgbClr val="011893"/>
              </a:solidFill>
              <a:latin typeface="Ancizar Sans Bold Italic" pitchFamily="50" charset="0"/>
            </a:endParaRPr>
          </a:p>
          <a:p>
            <a:endParaRPr lang="es-MX" sz="5400" dirty="0">
              <a:solidFill>
                <a:srgbClr val="011893"/>
              </a:solidFill>
              <a:latin typeface="Ancizar Sans Bold Italic" pitchFamily="50" charset="0"/>
            </a:endParaRPr>
          </a:p>
          <a:p>
            <a:endParaRPr lang="es-MX" sz="6600" dirty="0">
              <a:solidFill>
                <a:srgbClr val="011893"/>
              </a:solidFill>
              <a:latin typeface="Ancizar Sans Bold Italic" pitchFamily="50" charset="0"/>
            </a:endParaRPr>
          </a:p>
          <a:p>
            <a:endParaRPr lang="es-MX" sz="6600" dirty="0">
              <a:solidFill>
                <a:srgbClr val="011893"/>
              </a:solidFill>
              <a:latin typeface="Ancizar Sans Bold Italic" pitchFamily="50" charset="0"/>
            </a:endParaRPr>
          </a:p>
          <a:p>
            <a:endParaRPr lang="es-CO" sz="6600" dirty="0">
              <a:solidFill>
                <a:srgbClr val="011893"/>
              </a:solidFill>
              <a:latin typeface="Ancizar Sans Bold Italic" pitchFamily="50" charset="0"/>
            </a:endParaRPr>
          </a:p>
        </p:txBody>
      </p:sp>
      <p:sp>
        <p:nvSpPr>
          <p:cNvPr id="17" name="CuadroTexto 16">
            <a:extLst>
              <a:ext uri="{FF2B5EF4-FFF2-40B4-BE49-F238E27FC236}">
                <a16:creationId xmlns:a16="http://schemas.microsoft.com/office/drawing/2014/main" id="{187C250B-FC45-4189-8307-495A4B34921C}"/>
              </a:ext>
            </a:extLst>
          </p:cNvPr>
          <p:cNvSpPr txBox="1"/>
          <p:nvPr/>
        </p:nvSpPr>
        <p:spPr>
          <a:xfrm>
            <a:off x="9839780" y="34826051"/>
            <a:ext cx="21410154" cy="2954655"/>
          </a:xfrm>
          <a:prstGeom prst="rect">
            <a:avLst/>
          </a:prstGeom>
          <a:noFill/>
        </p:spPr>
        <p:txBody>
          <a:bodyPr wrap="square" rtlCol="0">
            <a:spAutoFit/>
          </a:bodyPr>
          <a:lstStyle/>
          <a:p>
            <a:r>
              <a:rPr lang="es-MX" sz="5400" dirty="0" err="1">
                <a:solidFill>
                  <a:srgbClr val="011893"/>
                </a:solidFill>
                <a:latin typeface="Ancizar Sans Bold Italic" pitchFamily="50" charset="0"/>
              </a:rPr>
              <a:t>Conclusion</a:t>
            </a:r>
            <a:endParaRPr lang="es-MX" sz="6600" dirty="0">
              <a:solidFill>
                <a:srgbClr val="011893"/>
              </a:solidFill>
              <a:latin typeface="Ancizar Sans Bold Italic" pitchFamily="50" charset="0"/>
            </a:endParaRPr>
          </a:p>
          <a:p>
            <a:endParaRPr lang="es-MX" sz="6600" dirty="0">
              <a:solidFill>
                <a:srgbClr val="011893"/>
              </a:solidFill>
              <a:latin typeface="Ancizar Sans Bold Italic" pitchFamily="50" charset="0"/>
            </a:endParaRPr>
          </a:p>
          <a:p>
            <a:endParaRPr lang="es-CO" sz="6600" dirty="0">
              <a:solidFill>
                <a:srgbClr val="011893"/>
              </a:solidFill>
              <a:latin typeface="Ancizar Sans Bold Italic" pitchFamily="50" charset="0"/>
            </a:endParaRPr>
          </a:p>
        </p:txBody>
      </p:sp>
      <p:sp>
        <p:nvSpPr>
          <p:cNvPr id="21" name="CuadroTexto 20">
            <a:extLst>
              <a:ext uri="{FF2B5EF4-FFF2-40B4-BE49-F238E27FC236}">
                <a16:creationId xmlns:a16="http://schemas.microsoft.com/office/drawing/2014/main" id="{8A7676A8-7A72-4C0A-AB9A-D54C420833D5}"/>
              </a:ext>
            </a:extLst>
          </p:cNvPr>
          <p:cNvSpPr txBox="1"/>
          <p:nvPr/>
        </p:nvSpPr>
        <p:spPr>
          <a:xfrm>
            <a:off x="9839780" y="38069520"/>
            <a:ext cx="21547124" cy="4431983"/>
          </a:xfrm>
          <a:prstGeom prst="rect">
            <a:avLst/>
          </a:prstGeom>
          <a:noFill/>
        </p:spPr>
        <p:txBody>
          <a:bodyPr wrap="square" rtlCol="0">
            <a:spAutoFit/>
          </a:bodyPr>
          <a:lstStyle/>
          <a:p>
            <a:r>
              <a:rPr lang="es-MX" sz="5400" dirty="0" err="1">
                <a:solidFill>
                  <a:srgbClr val="011893"/>
                </a:solidFill>
                <a:latin typeface="Ancizar Sans Bold Italic" pitchFamily="50" charset="0"/>
              </a:rPr>
              <a:t>References</a:t>
            </a:r>
            <a:endParaRPr lang="es-MX" sz="6600" dirty="0">
              <a:solidFill>
                <a:srgbClr val="011893"/>
              </a:solidFill>
              <a:latin typeface="Ancizar Sans Bold Italic" pitchFamily="50" charset="0"/>
            </a:endParaRPr>
          </a:p>
          <a:p>
            <a:pPr algn="just"/>
            <a:r>
              <a:rPr lang="es-MX" sz="3200" dirty="0">
                <a:latin typeface="Ancizar Sans Light" pitchFamily="50" charset="0"/>
              </a:rPr>
              <a:t>[1] </a:t>
            </a:r>
            <a:r>
              <a:rPr lang="es-CO" sz="3200" dirty="0">
                <a:latin typeface="Ancizar Sans Light" pitchFamily="50" charset="0"/>
              </a:rPr>
              <a:t>Chen, H., Ferrari, C., </a:t>
            </a:r>
            <a:r>
              <a:rPr lang="es-CO" sz="3200" dirty="0" err="1">
                <a:latin typeface="Ancizar Sans Light" pitchFamily="50" charset="0"/>
              </a:rPr>
              <a:t>Angiuli</a:t>
            </a:r>
            <a:r>
              <a:rPr lang="es-CO" sz="3200" dirty="0">
                <a:latin typeface="Ancizar Sans Light" pitchFamily="50" charset="0"/>
              </a:rPr>
              <a:t>, M., Yao, J., </a:t>
            </a:r>
            <a:r>
              <a:rPr lang="es-CO" sz="3200" dirty="0" err="1">
                <a:latin typeface="Ancizar Sans Light" pitchFamily="50" charset="0"/>
              </a:rPr>
              <a:t>Raspi</a:t>
            </a:r>
            <a:r>
              <a:rPr lang="es-CO" sz="3200" dirty="0">
                <a:latin typeface="Ancizar Sans Light" pitchFamily="50" charset="0"/>
              </a:rPr>
              <a:t>, C., &amp; </a:t>
            </a:r>
            <a:r>
              <a:rPr lang="es-CO" sz="3200" dirty="0" err="1">
                <a:latin typeface="Ancizar Sans Light" pitchFamily="50" charset="0"/>
              </a:rPr>
              <a:t>Bramanti</a:t>
            </a:r>
            <a:r>
              <a:rPr lang="es-CO" sz="3200" dirty="0">
                <a:latin typeface="Ancizar Sans Light" pitchFamily="50" charset="0"/>
              </a:rPr>
              <a:t>, E. (2010). </a:t>
            </a:r>
            <a:r>
              <a:rPr lang="es-CO" sz="3200" dirty="0" err="1">
                <a:latin typeface="Ancizar Sans Light" pitchFamily="50" charset="0"/>
              </a:rPr>
              <a:t>Qualitative</a:t>
            </a:r>
            <a:r>
              <a:rPr lang="es-CO" sz="3200" dirty="0">
                <a:latin typeface="Ancizar Sans Light" pitchFamily="50" charset="0"/>
              </a:rPr>
              <a:t> and </a:t>
            </a:r>
            <a:r>
              <a:rPr lang="es-CO" sz="3200" dirty="0" err="1">
                <a:latin typeface="Ancizar Sans Light" pitchFamily="50" charset="0"/>
              </a:rPr>
              <a:t>quantitative</a:t>
            </a:r>
            <a:r>
              <a:rPr lang="es-CO" sz="3200" dirty="0">
                <a:latin typeface="Ancizar Sans Light" pitchFamily="50" charset="0"/>
              </a:rPr>
              <a:t> </a:t>
            </a:r>
            <a:r>
              <a:rPr lang="es-CO" sz="3200" dirty="0" err="1">
                <a:latin typeface="Ancizar Sans Light" pitchFamily="50" charset="0"/>
              </a:rPr>
              <a:t>analysis</a:t>
            </a:r>
            <a:r>
              <a:rPr lang="es-CO" sz="3200" dirty="0">
                <a:latin typeface="Ancizar Sans Light" pitchFamily="50" charset="0"/>
              </a:rPr>
              <a:t> </a:t>
            </a:r>
            <a:r>
              <a:rPr lang="es-CO" sz="3200" dirty="0" err="1">
                <a:latin typeface="Ancizar Sans Light" pitchFamily="50" charset="0"/>
              </a:rPr>
              <a:t>of</a:t>
            </a:r>
            <a:r>
              <a:rPr lang="es-CO" sz="3200" dirty="0">
                <a:latin typeface="Ancizar Sans Light" pitchFamily="50" charset="0"/>
              </a:rPr>
              <a:t> </a:t>
            </a:r>
            <a:r>
              <a:rPr lang="es-CO" sz="3200" dirty="0" err="1">
                <a:latin typeface="Ancizar Sans Light" pitchFamily="50" charset="0"/>
              </a:rPr>
              <a:t>wood</a:t>
            </a:r>
            <a:r>
              <a:rPr lang="es-CO" sz="3200" dirty="0">
                <a:latin typeface="Ancizar Sans Light" pitchFamily="50" charset="0"/>
              </a:rPr>
              <a:t> </a:t>
            </a:r>
            <a:r>
              <a:rPr lang="es-CO" sz="3200" dirty="0" err="1">
                <a:latin typeface="Ancizar Sans Light" pitchFamily="50" charset="0"/>
              </a:rPr>
              <a:t>samples</a:t>
            </a:r>
            <a:r>
              <a:rPr lang="es-CO" sz="3200" dirty="0">
                <a:latin typeface="Ancizar Sans Light" pitchFamily="50" charset="0"/>
              </a:rPr>
              <a:t> </a:t>
            </a:r>
            <a:r>
              <a:rPr lang="es-CO" sz="3200" dirty="0" err="1">
                <a:latin typeface="Ancizar Sans Light" pitchFamily="50" charset="0"/>
              </a:rPr>
              <a:t>by</a:t>
            </a:r>
            <a:r>
              <a:rPr lang="es-CO" sz="3200" dirty="0">
                <a:latin typeface="Ancizar Sans Light" pitchFamily="50" charset="0"/>
              </a:rPr>
              <a:t> Fourier </a:t>
            </a:r>
            <a:r>
              <a:rPr lang="es-CO" sz="3200" dirty="0" err="1">
                <a:latin typeface="Ancizar Sans Light" pitchFamily="50" charset="0"/>
              </a:rPr>
              <a:t>transform</a:t>
            </a:r>
            <a:r>
              <a:rPr lang="es-CO" sz="3200" dirty="0">
                <a:latin typeface="Ancizar Sans Light" pitchFamily="50" charset="0"/>
              </a:rPr>
              <a:t> </a:t>
            </a:r>
            <a:r>
              <a:rPr lang="es-CO" sz="3200" dirty="0" err="1">
                <a:latin typeface="Ancizar Sans Light" pitchFamily="50" charset="0"/>
              </a:rPr>
              <a:t>infrared</a:t>
            </a:r>
            <a:r>
              <a:rPr lang="es-CO" sz="3200" dirty="0">
                <a:latin typeface="Ancizar Sans Light" pitchFamily="50" charset="0"/>
              </a:rPr>
              <a:t> </a:t>
            </a:r>
            <a:r>
              <a:rPr lang="es-CO" sz="3200" dirty="0" err="1">
                <a:latin typeface="Ancizar Sans Light" pitchFamily="50" charset="0"/>
              </a:rPr>
              <a:t>spectroscopy</a:t>
            </a:r>
            <a:r>
              <a:rPr lang="es-CO" sz="3200" dirty="0">
                <a:latin typeface="Ancizar Sans Light" pitchFamily="50" charset="0"/>
              </a:rPr>
              <a:t> and </a:t>
            </a:r>
            <a:r>
              <a:rPr lang="es-CO" sz="3200" dirty="0" err="1">
                <a:latin typeface="Ancizar Sans Light" pitchFamily="50" charset="0"/>
              </a:rPr>
              <a:t>multivariate</a:t>
            </a:r>
            <a:r>
              <a:rPr lang="es-CO" sz="3200" dirty="0">
                <a:latin typeface="Ancizar Sans Light" pitchFamily="50" charset="0"/>
              </a:rPr>
              <a:t> </a:t>
            </a:r>
            <a:r>
              <a:rPr lang="es-CO" sz="3200" dirty="0" err="1">
                <a:latin typeface="Ancizar Sans Light" pitchFamily="50" charset="0"/>
              </a:rPr>
              <a:t>analysis</a:t>
            </a:r>
            <a:r>
              <a:rPr lang="es-CO" sz="3200" dirty="0">
                <a:latin typeface="Ancizar Sans Light" pitchFamily="50" charset="0"/>
              </a:rPr>
              <a:t>. </a:t>
            </a:r>
            <a:r>
              <a:rPr lang="es-CO" sz="3200" i="1" dirty="0" err="1">
                <a:latin typeface="Ancizar Sans Light" pitchFamily="50" charset="0"/>
              </a:rPr>
              <a:t>Carbohydrate</a:t>
            </a:r>
            <a:r>
              <a:rPr lang="es-CO" sz="3200" i="1" dirty="0">
                <a:latin typeface="Ancizar Sans Light" pitchFamily="50" charset="0"/>
              </a:rPr>
              <a:t> </a:t>
            </a:r>
            <a:r>
              <a:rPr lang="es-CO" sz="3200" i="1" dirty="0" err="1">
                <a:latin typeface="Ancizar Sans Light" pitchFamily="50" charset="0"/>
              </a:rPr>
              <a:t>polymers</a:t>
            </a:r>
            <a:r>
              <a:rPr lang="es-CO" sz="3200" dirty="0">
                <a:latin typeface="Ancizar Sans Light" pitchFamily="50" charset="0"/>
              </a:rPr>
              <a:t>, </a:t>
            </a:r>
            <a:r>
              <a:rPr lang="es-CO" sz="3200" i="1" dirty="0">
                <a:latin typeface="Ancizar Sans Light" pitchFamily="50" charset="0"/>
              </a:rPr>
              <a:t>82</a:t>
            </a:r>
            <a:r>
              <a:rPr lang="es-CO" sz="3200" dirty="0">
                <a:latin typeface="Ancizar Sans Light" pitchFamily="50" charset="0"/>
              </a:rPr>
              <a:t>(3), 772-778.</a:t>
            </a:r>
            <a:endParaRPr lang="es-MX" sz="3200" dirty="0">
              <a:solidFill>
                <a:srgbClr val="011893"/>
              </a:solidFill>
              <a:latin typeface="Ancizar Sans Light" pitchFamily="50" charset="0"/>
            </a:endParaRPr>
          </a:p>
          <a:p>
            <a:r>
              <a:rPr lang="es-MX" sz="3200" dirty="0">
                <a:solidFill>
                  <a:srgbClr val="011893"/>
                </a:solidFill>
                <a:latin typeface="Ancizar Sans Light" pitchFamily="50" charset="0"/>
              </a:rPr>
              <a:t> </a:t>
            </a:r>
            <a:r>
              <a:rPr lang="es-MX" sz="3200" dirty="0">
                <a:latin typeface="Ancizar Sans Light" pitchFamily="50" charset="0"/>
              </a:rPr>
              <a:t>[2]  </a:t>
            </a:r>
            <a:r>
              <a:rPr lang="es-CO" sz="2800" dirty="0" err="1">
                <a:latin typeface="Ancizar Sans Light" pitchFamily="50" charset="0"/>
              </a:rPr>
              <a:t>Varmuza</a:t>
            </a:r>
            <a:r>
              <a:rPr lang="es-CO" sz="3200" dirty="0">
                <a:latin typeface="Ancizar Sans Light" pitchFamily="50" charset="0"/>
              </a:rPr>
              <a:t>, K., &amp; </a:t>
            </a:r>
            <a:r>
              <a:rPr lang="es-CO" sz="3200" dirty="0" err="1">
                <a:latin typeface="Ancizar Sans Light" pitchFamily="50" charset="0"/>
              </a:rPr>
              <a:t>Filzmoser</a:t>
            </a:r>
            <a:r>
              <a:rPr lang="es-CO" sz="3200" dirty="0">
                <a:latin typeface="Ancizar Sans Light" pitchFamily="50" charset="0"/>
              </a:rPr>
              <a:t>, P. </a:t>
            </a:r>
            <a:r>
              <a:rPr lang="en-US" sz="3200" dirty="0">
                <a:latin typeface="Ancizar Sans Light" pitchFamily="50" charset="0"/>
              </a:rPr>
              <a:t>Introduction to multivariate statistical analysis in </a:t>
            </a:r>
            <a:r>
              <a:rPr lang="es-CO" sz="3200" dirty="0" err="1">
                <a:latin typeface="Ancizar Sans Light" pitchFamily="50" charset="0"/>
              </a:rPr>
              <a:t>chemometrics</a:t>
            </a:r>
            <a:r>
              <a:rPr lang="es-CO" sz="3200" dirty="0">
                <a:latin typeface="Ancizar Sans Light" pitchFamily="50" charset="0"/>
              </a:rPr>
              <a:t>. CRC </a:t>
            </a:r>
            <a:r>
              <a:rPr lang="es-CO" sz="3200" dirty="0" err="1">
                <a:latin typeface="Ancizar Sans Light" pitchFamily="50" charset="0"/>
              </a:rPr>
              <a:t>press</a:t>
            </a:r>
            <a:r>
              <a:rPr lang="es-CO" sz="3200" dirty="0">
                <a:latin typeface="Ancizar Sans Light" pitchFamily="50" charset="0"/>
              </a:rPr>
              <a:t>, 2016</a:t>
            </a:r>
            <a:r>
              <a:rPr lang="es-CO" sz="3200" dirty="0">
                <a:latin typeface="Ancizar Sans Regular" pitchFamily="50" charset="0"/>
              </a:rPr>
              <a:t>.</a:t>
            </a:r>
            <a:endParaRPr lang="es-MX" sz="3200" dirty="0">
              <a:solidFill>
                <a:srgbClr val="011893"/>
              </a:solidFill>
              <a:latin typeface="Ancizar Sans Regular" pitchFamily="50" charset="0"/>
            </a:endParaRPr>
          </a:p>
          <a:p>
            <a:endParaRPr lang="es-MX" sz="6600" dirty="0">
              <a:solidFill>
                <a:srgbClr val="011893"/>
              </a:solidFill>
              <a:latin typeface="Ancizar Sans Bold Italic" pitchFamily="50" charset="0"/>
            </a:endParaRPr>
          </a:p>
          <a:p>
            <a:endParaRPr lang="es-CO" sz="6600" dirty="0">
              <a:solidFill>
                <a:srgbClr val="011893"/>
              </a:solidFill>
              <a:latin typeface="Ancizar Sans Bold Italic" pitchFamily="50" charset="0"/>
            </a:endParaRPr>
          </a:p>
        </p:txBody>
      </p:sp>
      <p:sp>
        <p:nvSpPr>
          <p:cNvPr id="23" name="CuadroTexto 22">
            <a:extLst>
              <a:ext uri="{FF2B5EF4-FFF2-40B4-BE49-F238E27FC236}">
                <a16:creationId xmlns:a16="http://schemas.microsoft.com/office/drawing/2014/main" id="{55B508C6-6AAA-4758-854F-0E47BFDD89F5}"/>
              </a:ext>
            </a:extLst>
          </p:cNvPr>
          <p:cNvSpPr txBox="1"/>
          <p:nvPr/>
        </p:nvSpPr>
        <p:spPr>
          <a:xfrm>
            <a:off x="9829731" y="8264255"/>
            <a:ext cx="3924369" cy="1107996"/>
          </a:xfrm>
          <a:prstGeom prst="rect">
            <a:avLst/>
          </a:prstGeom>
          <a:noFill/>
        </p:spPr>
        <p:txBody>
          <a:bodyPr wrap="square" rtlCol="0">
            <a:spAutoFit/>
          </a:bodyPr>
          <a:lstStyle/>
          <a:p>
            <a:r>
              <a:rPr lang="es-MX" sz="6600" dirty="0">
                <a:solidFill>
                  <a:srgbClr val="011893"/>
                </a:solidFill>
                <a:latin typeface="Ancizar Sans Bold Italic" pitchFamily="50" charset="0"/>
              </a:rPr>
              <a:t>Results</a:t>
            </a:r>
            <a:endParaRPr lang="es-MX" sz="8000" dirty="0">
              <a:solidFill>
                <a:srgbClr val="011893"/>
              </a:solidFill>
              <a:latin typeface="Ancizar Sans Bold Italic" pitchFamily="50" charset="0"/>
            </a:endParaRPr>
          </a:p>
        </p:txBody>
      </p:sp>
      <p:sp>
        <p:nvSpPr>
          <p:cNvPr id="27" name="CuadroTexto 26">
            <a:extLst>
              <a:ext uri="{FF2B5EF4-FFF2-40B4-BE49-F238E27FC236}">
                <a16:creationId xmlns:a16="http://schemas.microsoft.com/office/drawing/2014/main" id="{628BD6B5-2674-45CC-8E91-F96D5EF21442}"/>
              </a:ext>
            </a:extLst>
          </p:cNvPr>
          <p:cNvSpPr txBox="1"/>
          <p:nvPr/>
        </p:nvSpPr>
        <p:spPr>
          <a:xfrm>
            <a:off x="-333519" y="25493699"/>
            <a:ext cx="10304922" cy="584775"/>
          </a:xfrm>
          <a:prstGeom prst="rect">
            <a:avLst/>
          </a:prstGeom>
          <a:noFill/>
        </p:spPr>
        <p:txBody>
          <a:bodyPr wrap="square" rtlCol="0">
            <a:spAutoFit/>
          </a:bodyPr>
          <a:lstStyle/>
          <a:p>
            <a:pPr algn="ctr"/>
            <a:r>
              <a:rPr lang="es-CO" sz="3200" b="1" dirty="0">
                <a:solidFill>
                  <a:srgbClr val="011893"/>
                </a:solidFill>
                <a:latin typeface="Ancizar Sans Light" pitchFamily="50" charset="0"/>
              </a:rPr>
              <a:t>Figura #: </a:t>
            </a:r>
            <a:r>
              <a:rPr lang="es-CO" sz="3200" b="1" dirty="0">
                <a:latin typeface="Ancizar Sans Light" pitchFamily="50" charset="0"/>
              </a:rPr>
              <a:t>Procedimiento de pre procesamiento de datos.</a:t>
            </a:r>
            <a:endParaRPr lang="en-US" sz="3200" dirty="0">
              <a:latin typeface="Ancizar Sans Light" pitchFamily="50" charset="0"/>
            </a:endParaRPr>
          </a:p>
        </p:txBody>
      </p:sp>
      <p:sp>
        <p:nvSpPr>
          <p:cNvPr id="14" name="CuadroTexto 13"/>
          <p:cNvSpPr txBox="1"/>
          <p:nvPr/>
        </p:nvSpPr>
        <p:spPr>
          <a:xfrm>
            <a:off x="9540468" y="33694302"/>
            <a:ext cx="12372846" cy="584775"/>
          </a:xfrm>
          <a:prstGeom prst="rect">
            <a:avLst/>
          </a:prstGeom>
          <a:noFill/>
        </p:spPr>
        <p:txBody>
          <a:bodyPr wrap="square" rtlCol="0">
            <a:spAutoFit/>
          </a:bodyPr>
          <a:lstStyle/>
          <a:p>
            <a:pPr algn="ctr"/>
            <a:r>
              <a:rPr lang="es-CO" sz="3200" b="1" dirty="0">
                <a:solidFill>
                  <a:srgbClr val="011893"/>
                </a:solidFill>
                <a:latin typeface="Ancizar Sans Bold" pitchFamily="50" charset="0"/>
              </a:rPr>
              <a:t>Figura #: </a:t>
            </a:r>
            <a:r>
              <a:rPr lang="en-US" sz="3200" b="1" dirty="0">
                <a:solidFill>
                  <a:srgbClr val="011893"/>
                </a:solidFill>
                <a:latin typeface="Ancizar Sans Light" pitchFamily="50" charset="0"/>
              </a:rPr>
              <a:t>Cross validated error of prediction vs model complexity</a:t>
            </a:r>
            <a:endParaRPr lang="en-US" sz="3200" dirty="0">
              <a:latin typeface="Ancizar Sans Light" pitchFamily="50" charset="0"/>
            </a:endParaRPr>
          </a:p>
        </p:txBody>
      </p:sp>
      <p:pic>
        <p:nvPicPr>
          <p:cNvPr id="52" name="Imagen 51">
            <a:extLst>
              <a:ext uri="{FF2B5EF4-FFF2-40B4-BE49-F238E27FC236}">
                <a16:creationId xmlns:a16="http://schemas.microsoft.com/office/drawing/2014/main" id="{AAE37FA6-D4BF-4ADD-9F90-8E71C4993D0E}"/>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sharpenSoften amount="25000"/>
                    </a14:imgEffect>
                    <a14:imgEffect>
                      <a14:colorTemperature colorTemp="4700"/>
                    </a14:imgEffect>
                    <a14:imgEffect>
                      <a14:saturation sat="0"/>
                    </a14:imgEffect>
                    <a14:imgEffect>
                      <a14:brightnessContrast bright="-40000" contrast="-40000"/>
                    </a14:imgEffect>
                  </a14:imgLayer>
                </a14:imgProps>
              </a:ext>
            </a:extLst>
          </a:blip>
          <a:srcRect b="21346"/>
          <a:stretch/>
        </p:blipFill>
        <p:spPr>
          <a:xfrm>
            <a:off x="811128" y="938858"/>
            <a:ext cx="5998483" cy="2787600"/>
          </a:xfrm>
          <a:prstGeom prst="rect">
            <a:avLst/>
          </a:prstGeom>
        </p:spPr>
      </p:pic>
      <p:pic>
        <p:nvPicPr>
          <p:cNvPr id="20" name="Imagen 19" descr="Gráfico&#10;&#10;Descripción generada automáticamente">
            <a:extLst>
              <a:ext uri="{FF2B5EF4-FFF2-40B4-BE49-F238E27FC236}">
                <a16:creationId xmlns:a16="http://schemas.microsoft.com/office/drawing/2014/main" id="{40C6D762-0ABB-4D54-BBF8-42E715AD9378}"/>
              </a:ext>
            </a:extLst>
          </p:cNvPr>
          <p:cNvPicPr>
            <a:picLocks noChangeAspect="1"/>
          </p:cNvPicPr>
          <p:nvPr/>
        </p:nvPicPr>
        <p:blipFill rotWithShape="1">
          <a:blip r:embed="rId5">
            <a:extLst>
              <a:ext uri="{28A0092B-C50C-407E-A947-70E740481C1C}">
                <a14:useLocalDpi xmlns:a14="http://schemas.microsoft.com/office/drawing/2010/main" val="0"/>
              </a:ext>
            </a:extLst>
          </a:blip>
          <a:srcRect l="879" t="7454" r="-879" b="668"/>
          <a:stretch/>
        </p:blipFill>
        <p:spPr>
          <a:xfrm>
            <a:off x="21851225" y="26682272"/>
            <a:ext cx="9863463" cy="5097549"/>
          </a:xfrm>
          <a:prstGeom prst="rect">
            <a:avLst/>
          </a:prstGeom>
        </p:spPr>
      </p:pic>
      <p:pic>
        <p:nvPicPr>
          <p:cNvPr id="72" name="Imagen 71">
            <a:extLst>
              <a:ext uri="{FF2B5EF4-FFF2-40B4-BE49-F238E27FC236}">
                <a16:creationId xmlns:a16="http://schemas.microsoft.com/office/drawing/2014/main" id="{3AB01E00-CEA6-42EB-AB06-A154E2A06C84}"/>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rot="10800000">
            <a:off x="12844600" y="16141057"/>
            <a:ext cx="455952" cy="455952"/>
          </a:xfrm>
          <a:prstGeom prst="rect">
            <a:avLst/>
          </a:prstGeom>
        </p:spPr>
      </p:pic>
      <p:pic>
        <p:nvPicPr>
          <p:cNvPr id="73" name="Imagen 72">
            <a:extLst>
              <a:ext uri="{FF2B5EF4-FFF2-40B4-BE49-F238E27FC236}">
                <a16:creationId xmlns:a16="http://schemas.microsoft.com/office/drawing/2014/main" id="{19C45954-E1C5-46AB-AEF5-3D0F0D80E242}"/>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rot="10800000">
            <a:off x="12930244" y="20395367"/>
            <a:ext cx="455952" cy="455952"/>
          </a:xfrm>
          <a:prstGeom prst="rect">
            <a:avLst/>
          </a:prstGeom>
        </p:spPr>
      </p:pic>
      <p:sp>
        <p:nvSpPr>
          <p:cNvPr id="87" name="Rectángulo 86">
            <a:extLst>
              <a:ext uri="{FF2B5EF4-FFF2-40B4-BE49-F238E27FC236}">
                <a16:creationId xmlns:a16="http://schemas.microsoft.com/office/drawing/2014/main" id="{D6BA315F-2C04-434C-97B3-DFB45AEF635A}"/>
              </a:ext>
            </a:extLst>
          </p:cNvPr>
          <p:cNvSpPr/>
          <p:nvPr/>
        </p:nvSpPr>
        <p:spPr>
          <a:xfrm>
            <a:off x="6991718" y="-38663"/>
            <a:ext cx="18173028" cy="4965882"/>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CO"/>
          </a:p>
        </p:txBody>
      </p:sp>
      <p:grpSp>
        <p:nvGrpSpPr>
          <p:cNvPr id="299" name="Grupo 298">
            <a:extLst>
              <a:ext uri="{FF2B5EF4-FFF2-40B4-BE49-F238E27FC236}">
                <a16:creationId xmlns:a16="http://schemas.microsoft.com/office/drawing/2014/main" id="{467BED44-9BC5-4F71-A4AB-1944D43142F4}"/>
              </a:ext>
            </a:extLst>
          </p:cNvPr>
          <p:cNvGrpSpPr/>
          <p:nvPr/>
        </p:nvGrpSpPr>
        <p:grpSpPr>
          <a:xfrm>
            <a:off x="12571470" y="1320168"/>
            <a:ext cx="7013524" cy="2139725"/>
            <a:chOff x="543149" y="524257"/>
            <a:chExt cx="7013524" cy="2139725"/>
          </a:xfrm>
        </p:grpSpPr>
        <p:grpSp>
          <p:nvGrpSpPr>
            <p:cNvPr id="300" name="Grupo 299">
              <a:extLst>
                <a:ext uri="{FF2B5EF4-FFF2-40B4-BE49-F238E27FC236}">
                  <a16:creationId xmlns:a16="http://schemas.microsoft.com/office/drawing/2014/main" id="{EF5AD9E2-FC5D-4397-A888-B5A55A85CE19}"/>
                </a:ext>
              </a:extLst>
            </p:cNvPr>
            <p:cNvGrpSpPr/>
            <p:nvPr/>
          </p:nvGrpSpPr>
          <p:grpSpPr>
            <a:xfrm>
              <a:off x="543149" y="524257"/>
              <a:ext cx="7013524" cy="2137275"/>
              <a:chOff x="212373" y="351106"/>
              <a:chExt cx="7013524" cy="2137275"/>
            </a:xfrm>
          </p:grpSpPr>
          <p:grpSp>
            <p:nvGrpSpPr>
              <p:cNvPr id="302" name="Grupo 301">
                <a:extLst>
                  <a:ext uri="{FF2B5EF4-FFF2-40B4-BE49-F238E27FC236}">
                    <a16:creationId xmlns:a16="http://schemas.microsoft.com/office/drawing/2014/main" id="{FA3899DF-51D2-4642-A32D-69B7782BC817}"/>
                  </a:ext>
                </a:extLst>
              </p:cNvPr>
              <p:cNvGrpSpPr/>
              <p:nvPr/>
            </p:nvGrpSpPr>
            <p:grpSpPr>
              <a:xfrm>
                <a:off x="212373" y="351106"/>
                <a:ext cx="7013524" cy="2137275"/>
                <a:chOff x="447216" y="1285459"/>
                <a:chExt cx="7013524" cy="2137275"/>
              </a:xfrm>
            </p:grpSpPr>
            <p:grpSp>
              <p:nvGrpSpPr>
                <p:cNvPr id="318" name="Grupo 317">
                  <a:extLst>
                    <a:ext uri="{FF2B5EF4-FFF2-40B4-BE49-F238E27FC236}">
                      <a16:creationId xmlns:a16="http://schemas.microsoft.com/office/drawing/2014/main" id="{28D889D7-7256-4BE7-B188-90A86E9E46F2}"/>
                    </a:ext>
                  </a:extLst>
                </p:cNvPr>
                <p:cNvGrpSpPr/>
                <p:nvPr/>
              </p:nvGrpSpPr>
              <p:grpSpPr>
                <a:xfrm>
                  <a:off x="1920771" y="1285459"/>
                  <a:ext cx="5539969" cy="2137275"/>
                  <a:chOff x="7499131" y="565280"/>
                  <a:chExt cx="5539969" cy="2137275"/>
                </a:xfrm>
              </p:grpSpPr>
              <p:grpSp>
                <p:nvGrpSpPr>
                  <p:cNvPr id="414" name="Grupo 413">
                    <a:extLst>
                      <a:ext uri="{FF2B5EF4-FFF2-40B4-BE49-F238E27FC236}">
                        <a16:creationId xmlns:a16="http://schemas.microsoft.com/office/drawing/2014/main" id="{368143A1-E0CA-40C9-8B75-42883E71C91A}"/>
                      </a:ext>
                    </a:extLst>
                  </p:cNvPr>
                  <p:cNvGrpSpPr/>
                  <p:nvPr/>
                </p:nvGrpSpPr>
                <p:grpSpPr>
                  <a:xfrm>
                    <a:off x="11473536" y="565280"/>
                    <a:ext cx="1565564" cy="2098444"/>
                    <a:chOff x="11473536" y="565280"/>
                    <a:chExt cx="1565564" cy="2098444"/>
                  </a:xfrm>
                </p:grpSpPr>
                <p:sp>
                  <p:nvSpPr>
                    <p:cNvPr id="416" name="CuadroTexto 333">
                      <a:extLst>
                        <a:ext uri="{FF2B5EF4-FFF2-40B4-BE49-F238E27FC236}">
                          <a16:creationId xmlns:a16="http://schemas.microsoft.com/office/drawing/2014/main" id="{9FD0E4CE-9891-4762-987F-CE33B4423EE8}"/>
                        </a:ext>
                      </a:extLst>
                    </p:cNvPr>
                    <p:cNvSpPr txBox="1"/>
                    <p:nvPr/>
                  </p:nvSpPr>
                  <p:spPr>
                    <a:xfrm>
                      <a:off x="11473536" y="565280"/>
                      <a:ext cx="1565564" cy="135421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8000" dirty="0">
                          <a:solidFill>
                            <a:srgbClr val="F7C000"/>
                          </a:solidFill>
                          <a:latin typeface="Carlito" panose="020F0502020204030204" pitchFamily="34" charset="0"/>
                          <a:cs typeface="Carlito" panose="020F0502020204030204" pitchFamily="34" charset="0"/>
                        </a:rPr>
                        <a:t>20</a:t>
                      </a:r>
                    </a:p>
                  </p:txBody>
                </p:sp>
                <p:sp>
                  <p:nvSpPr>
                    <p:cNvPr id="417" name="CuadroTexto 334">
                      <a:extLst>
                        <a:ext uri="{FF2B5EF4-FFF2-40B4-BE49-F238E27FC236}">
                          <a16:creationId xmlns:a16="http://schemas.microsoft.com/office/drawing/2014/main" id="{A8BD9C97-CF87-4853-A5D8-AA5CFC704253}"/>
                        </a:ext>
                      </a:extLst>
                    </p:cNvPr>
                    <p:cNvSpPr txBox="1"/>
                    <p:nvPr/>
                  </p:nvSpPr>
                  <p:spPr>
                    <a:xfrm>
                      <a:off x="11473536" y="1309507"/>
                      <a:ext cx="1565564" cy="135421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8000" dirty="0">
                          <a:solidFill>
                            <a:srgbClr val="E80307"/>
                          </a:solidFill>
                          <a:latin typeface="Carlito" panose="020F0502020204030204" pitchFamily="34" charset="0"/>
                          <a:cs typeface="Carlito" panose="020F0502020204030204" pitchFamily="34" charset="0"/>
                        </a:rPr>
                        <a:t>20</a:t>
                      </a:r>
                    </a:p>
                  </p:txBody>
                </p:sp>
                <p:cxnSp>
                  <p:nvCxnSpPr>
                    <p:cNvPr id="418" name="Conector recto 417">
                      <a:extLst>
                        <a:ext uri="{FF2B5EF4-FFF2-40B4-BE49-F238E27FC236}">
                          <a16:creationId xmlns:a16="http://schemas.microsoft.com/office/drawing/2014/main" id="{200DDD16-0DE3-4A22-ABE2-F2AED50A3767}"/>
                        </a:ext>
                      </a:extLst>
                    </p:cNvPr>
                    <p:cNvCxnSpPr/>
                    <p:nvPr/>
                  </p:nvCxnSpPr>
                  <p:spPr>
                    <a:xfrm>
                      <a:off x="11473536" y="902678"/>
                      <a:ext cx="0" cy="1422000"/>
                    </a:xfrm>
                    <a:prstGeom prst="line">
                      <a:avLst/>
                    </a:prstGeom>
                    <a:ln w="28575"/>
                  </p:spPr>
                  <p:style>
                    <a:lnRef idx="3">
                      <a:schemeClr val="dk1"/>
                    </a:lnRef>
                    <a:fillRef idx="0">
                      <a:schemeClr val="dk1"/>
                    </a:fillRef>
                    <a:effectRef idx="2">
                      <a:schemeClr val="dk1"/>
                    </a:effectRef>
                    <a:fontRef idx="minor">
                      <a:schemeClr val="tx1"/>
                    </a:fontRef>
                  </p:style>
                </p:cxnSp>
              </p:grpSp>
              <p:sp>
                <p:nvSpPr>
                  <p:cNvPr id="415" name="CuadroTexto 332">
                    <a:extLst>
                      <a:ext uri="{FF2B5EF4-FFF2-40B4-BE49-F238E27FC236}">
                        <a16:creationId xmlns:a16="http://schemas.microsoft.com/office/drawing/2014/main" id="{7D33E8BD-8E60-4F51-893E-0EB229311A02}"/>
                      </a:ext>
                    </a:extLst>
                  </p:cNvPr>
                  <p:cNvSpPr txBox="1"/>
                  <p:nvPr/>
                </p:nvSpPr>
                <p:spPr>
                  <a:xfrm>
                    <a:off x="7499131" y="2220115"/>
                    <a:ext cx="4280255" cy="48244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500"/>
                      </a:lnSpc>
                    </a:pPr>
                    <a:r>
                      <a:rPr lang="es-CO" sz="1500" b="1" spc="30" dirty="0">
                        <a:solidFill>
                          <a:srgbClr val="034BA2"/>
                        </a:solidFill>
                        <a:latin typeface="Abadi" panose="020B0604020104020204" pitchFamily="34" charset="0"/>
                        <a:cs typeface="Aharoni" panose="02010803020104030203" pitchFamily="2" charset="-79"/>
                      </a:rPr>
                      <a:t>CONGRESO LATINOAMERICANO DE QUÍMICA</a:t>
                    </a:r>
                  </a:p>
                  <a:p>
                    <a:pPr>
                      <a:lnSpc>
                        <a:spcPts val="1500"/>
                      </a:lnSpc>
                    </a:pPr>
                    <a:r>
                      <a:rPr lang="es-CO" sz="1500" b="1" spc="30" dirty="0">
                        <a:solidFill>
                          <a:srgbClr val="034BA2"/>
                        </a:solidFill>
                        <a:latin typeface="Abadi" panose="020B0604020104020204" pitchFamily="34" charset="0"/>
                        <a:cs typeface="Aharoni" panose="02010803020104030203" pitchFamily="2" charset="-79"/>
                      </a:rPr>
                      <a:t>CARTAGENA DE INDIAS - COLOMBIA</a:t>
                    </a:r>
                  </a:p>
                </p:txBody>
              </p:sp>
            </p:grpSp>
            <p:grpSp>
              <p:nvGrpSpPr>
                <p:cNvPr id="319" name="Grupo 318">
                  <a:extLst>
                    <a:ext uri="{FF2B5EF4-FFF2-40B4-BE49-F238E27FC236}">
                      <a16:creationId xmlns:a16="http://schemas.microsoft.com/office/drawing/2014/main" id="{115CE087-94A4-4ACF-905B-A9FF51A9EC6C}"/>
                    </a:ext>
                  </a:extLst>
                </p:cNvPr>
                <p:cNvGrpSpPr/>
                <p:nvPr/>
              </p:nvGrpSpPr>
              <p:grpSpPr>
                <a:xfrm>
                  <a:off x="447216" y="1567216"/>
                  <a:ext cx="1523946" cy="1533282"/>
                  <a:chOff x="471748" y="1584715"/>
                  <a:chExt cx="1523946" cy="1533282"/>
                </a:xfrm>
              </p:grpSpPr>
              <p:grpSp>
                <p:nvGrpSpPr>
                  <p:cNvPr id="406" name="Grupo 405">
                    <a:extLst>
                      <a:ext uri="{FF2B5EF4-FFF2-40B4-BE49-F238E27FC236}">
                        <a16:creationId xmlns:a16="http://schemas.microsoft.com/office/drawing/2014/main" id="{D4C6D625-9400-4522-8877-DFB850590B92}"/>
                      </a:ext>
                    </a:extLst>
                  </p:cNvPr>
                  <p:cNvGrpSpPr/>
                  <p:nvPr/>
                </p:nvGrpSpPr>
                <p:grpSpPr>
                  <a:xfrm>
                    <a:off x="471748" y="1698446"/>
                    <a:ext cx="1405819" cy="1419551"/>
                    <a:chOff x="1232968" y="1695137"/>
                    <a:chExt cx="1405819" cy="1419551"/>
                  </a:xfrm>
                </p:grpSpPr>
                <p:sp>
                  <p:nvSpPr>
                    <p:cNvPr id="412" name="Diagrama de flujo: proceso alternativo 411">
                      <a:extLst>
                        <a:ext uri="{FF2B5EF4-FFF2-40B4-BE49-F238E27FC236}">
                          <a16:creationId xmlns:a16="http://schemas.microsoft.com/office/drawing/2014/main" id="{41A14BE4-77C5-415D-8252-3E7C39DBCBF8}"/>
                        </a:ext>
                      </a:extLst>
                    </p:cNvPr>
                    <p:cNvSpPr/>
                    <p:nvPr/>
                  </p:nvSpPr>
                  <p:spPr>
                    <a:xfrm>
                      <a:off x="1232968" y="1695137"/>
                      <a:ext cx="1405819" cy="1419551"/>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sp>
                  <p:nvSpPr>
                    <p:cNvPr id="413" name="Rectángulo 412">
                      <a:extLst>
                        <a:ext uri="{FF2B5EF4-FFF2-40B4-BE49-F238E27FC236}">
                          <a16:creationId xmlns:a16="http://schemas.microsoft.com/office/drawing/2014/main" id="{65932CE7-C8EE-48B0-895F-08AC502F6D14}"/>
                        </a:ext>
                      </a:extLst>
                    </p:cNvPr>
                    <p:cNvSpPr/>
                    <p:nvPr/>
                  </p:nvSpPr>
                  <p:spPr>
                    <a:xfrm>
                      <a:off x="1232969" y="2822618"/>
                      <a:ext cx="944381" cy="2920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grpSp>
              <p:grpSp>
                <p:nvGrpSpPr>
                  <p:cNvPr id="407" name="Grupo 406">
                    <a:extLst>
                      <a:ext uri="{FF2B5EF4-FFF2-40B4-BE49-F238E27FC236}">
                        <a16:creationId xmlns:a16="http://schemas.microsoft.com/office/drawing/2014/main" id="{CC029DF4-10A5-4EAA-AD24-B794EF130FBC}"/>
                      </a:ext>
                    </a:extLst>
                  </p:cNvPr>
                  <p:cNvGrpSpPr/>
                  <p:nvPr/>
                </p:nvGrpSpPr>
                <p:grpSpPr>
                  <a:xfrm>
                    <a:off x="1509693" y="1584715"/>
                    <a:ext cx="486001" cy="466470"/>
                    <a:chOff x="10454949" y="624216"/>
                    <a:chExt cx="486001" cy="466470"/>
                  </a:xfrm>
                </p:grpSpPr>
                <p:grpSp>
                  <p:nvGrpSpPr>
                    <p:cNvPr id="408" name="Grupo 407">
                      <a:extLst>
                        <a:ext uri="{FF2B5EF4-FFF2-40B4-BE49-F238E27FC236}">
                          <a16:creationId xmlns:a16="http://schemas.microsoft.com/office/drawing/2014/main" id="{D1694965-AB41-4307-B0FF-39F8465B52D2}"/>
                        </a:ext>
                      </a:extLst>
                    </p:cNvPr>
                    <p:cNvGrpSpPr/>
                    <p:nvPr/>
                  </p:nvGrpSpPr>
                  <p:grpSpPr>
                    <a:xfrm>
                      <a:off x="10454949" y="625555"/>
                      <a:ext cx="486000" cy="465131"/>
                      <a:chOff x="1234785" y="1756135"/>
                      <a:chExt cx="1405819" cy="1358595"/>
                    </a:xfrm>
                    <a:solidFill>
                      <a:srgbClr val="034BA2"/>
                    </a:solidFill>
                  </p:grpSpPr>
                  <p:sp>
                    <p:nvSpPr>
                      <p:cNvPr id="410" name="Diagrama de flujo: proceso alternativo 409">
                        <a:extLst>
                          <a:ext uri="{FF2B5EF4-FFF2-40B4-BE49-F238E27FC236}">
                            <a16:creationId xmlns:a16="http://schemas.microsoft.com/office/drawing/2014/main" id="{ED83249B-1D3C-4BAF-9909-E7EA2D0C39BB}"/>
                          </a:ext>
                        </a:extLst>
                      </p:cNvPr>
                      <p:cNvSpPr/>
                      <p:nvPr/>
                    </p:nvSpPr>
                    <p:spPr>
                      <a:xfrm>
                        <a:off x="1234785" y="1756135"/>
                        <a:ext cx="1405819" cy="1358595"/>
                      </a:xfrm>
                      <a:prstGeom prst="flowChartAlternate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sz="1200" dirty="0">
                          <a:latin typeface="MADE Outer Sans Alt" panose="02000505000000020004" pitchFamily="50" charset="0"/>
                        </a:endParaRPr>
                      </a:p>
                    </p:txBody>
                  </p:sp>
                  <p:sp>
                    <p:nvSpPr>
                      <p:cNvPr id="411" name="Rectángulo 410">
                        <a:extLst>
                          <a:ext uri="{FF2B5EF4-FFF2-40B4-BE49-F238E27FC236}">
                            <a16:creationId xmlns:a16="http://schemas.microsoft.com/office/drawing/2014/main" id="{C02F66A3-97EA-4CB7-8C84-844B33421CD6}"/>
                          </a:ext>
                        </a:extLst>
                      </p:cNvPr>
                      <p:cNvSpPr/>
                      <p:nvPr/>
                    </p:nvSpPr>
                    <p:spPr>
                      <a:xfrm>
                        <a:off x="1235864" y="2822308"/>
                        <a:ext cx="944381" cy="2920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grpSp>
                <p:sp>
                  <p:nvSpPr>
                    <p:cNvPr id="409" name="Rectángulo 408">
                      <a:extLst>
                        <a:ext uri="{FF2B5EF4-FFF2-40B4-BE49-F238E27FC236}">
                          <a16:creationId xmlns:a16="http://schemas.microsoft.com/office/drawing/2014/main" id="{5A78BFAC-3F17-4392-B904-33FE43BA564D}"/>
                        </a:ext>
                      </a:extLst>
                    </p:cNvPr>
                    <p:cNvSpPr/>
                    <p:nvPr/>
                  </p:nvSpPr>
                  <p:spPr>
                    <a:xfrm>
                      <a:off x="10614472" y="624216"/>
                      <a:ext cx="326478" cy="95700"/>
                    </a:xfrm>
                    <a:prstGeom prst="rect">
                      <a:avLst/>
                    </a:prstGeom>
                    <a:solidFill>
                      <a:srgbClr val="034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grpSp>
              <p:nvGrpSpPr>
                <p:cNvPr id="320" name="Grupo 319">
                  <a:extLst>
                    <a:ext uri="{FF2B5EF4-FFF2-40B4-BE49-F238E27FC236}">
                      <a16:creationId xmlns:a16="http://schemas.microsoft.com/office/drawing/2014/main" id="{282B6B01-EAED-492F-8DB0-8A2E8897A4A5}"/>
                    </a:ext>
                  </a:extLst>
                </p:cNvPr>
                <p:cNvGrpSpPr/>
                <p:nvPr/>
              </p:nvGrpSpPr>
              <p:grpSpPr>
                <a:xfrm>
                  <a:off x="1425862" y="1519495"/>
                  <a:ext cx="618451" cy="527206"/>
                  <a:chOff x="1097922" y="2257242"/>
                  <a:chExt cx="618451" cy="527206"/>
                </a:xfrm>
              </p:grpSpPr>
              <p:sp>
                <p:nvSpPr>
                  <p:cNvPr id="402" name="CuadroTexto 319">
                    <a:extLst>
                      <a:ext uri="{FF2B5EF4-FFF2-40B4-BE49-F238E27FC236}">
                        <a16:creationId xmlns:a16="http://schemas.microsoft.com/office/drawing/2014/main" id="{350FF64A-A51B-4529-8CF7-01595087E2A1}"/>
                      </a:ext>
                    </a:extLst>
                  </p:cNvPr>
                  <p:cNvSpPr txBox="1"/>
                  <p:nvPr/>
                </p:nvSpPr>
                <p:spPr>
                  <a:xfrm>
                    <a:off x="1114926" y="2257242"/>
                    <a:ext cx="601447" cy="523220"/>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2800" b="1" dirty="0">
                        <a:solidFill>
                          <a:srgbClr val="FFE922"/>
                        </a:solidFill>
                        <a:latin typeface="Typo Grotesk Rounded" panose="02000500000000000000" pitchFamily="2" charset="0"/>
                      </a:rPr>
                      <a:t>34</a:t>
                    </a:r>
                  </a:p>
                </p:txBody>
              </p:sp>
              <p:grpSp>
                <p:nvGrpSpPr>
                  <p:cNvPr id="403" name="Grupo 402">
                    <a:extLst>
                      <a:ext uri="{FF2B5EF4-FFF2-40B4-BE49-F238E27FC236}">
                        <a16:creationId xmlns:a16="http://schemas.microsoft.com/office/drawing/2014/main" id="{59267525-E651-44C8-8D8B-0E3285C6358D}"/>
                      </a:ext>
                    </a:extLst>
                  </p:cNvPr>
                  <p:cNvGrpSpPr/>
                  <p:nvPr/>
                </p:nvGrpSpPr>
                <p:grpSpPr>
                  <a:xfrm>
                    <a:off x="1097922" y="2258450"/>
                    <a:ext cx="583426" cy="525998"/>
                    <a:chOff x="1436878" y="1539229"/>
                    <a:chExt cx="583426" cy="528438"/>
                  </a:xfrm>
                </p:grpSpPr>
                <p:sp>
                  <p:nvSpPr>
                    <p:cNvPr id="404" name="CuadroTexto 321">
                      <a:extLst>
                        <a:ext uri="{FF2B5EF4-FFF2-40B4-BE49-F238E27FC236}">
                          <a16:creationId xmlns:a16="http://schemas.microsoft.com/office/drawing/2014/main" id="{D25DF64B-804B-404B-87EB-EDBAE37BE9B5}"/>
                        </a:ext>
                      </a:extLst>
                    </p:cNvPr>
                    <p:cNvSpPr txBox="1"/>
                    <p:nvPr/>
                  </p:nvSpPr>
                  <p:spPr>
                    <a:xfrm>
                      <a:off x="1436878" y="1539229"/>
                      <a:ext cx="356188" cy="523220"/>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2800" b="1" spc="-150" dirty="0">
                          <a:solidFill>
                            <a:srgbClr val="FFE922"/>
                          </a:solidFill>
                          <a:latin typeface="Typo Grotesk Rounded" panose="02000500000000000000" pitchFamily="2" charset="0"/>
                        </a:rPr>
                        <a:t>3</a:t>
                      </a:r>
                    </a:p>
                  </p:txBody>
                </p:sp>
                <p:sp>
                  <p:nvSpPr>
                    <p:cNvPr id="405" name="CuadroTexto 322">
                      <a:extLst>
                        <a:ext uri="{FF2B5EF4-FFF2-40B4-BE49-F238E27FC236}">
                          <a16:creationId xmlns:a16="http://schemas.microsoft.com/office/drawing/2014/main" id="{7432DA11-3F6F-40E2-BDB2-867BAABE5C61}"/>
                        </a:ext>
                      </a:extLst>
                    </p:cNvPr>
                    <p:cNvSpPr txBox="1"/>
                    <p:nvPr/>
                  </p:nvSpPr>
                  <p:spPr>
                    <a:xfrm>
                      <a:off x="1628850" y="1544447"/>
                      <a:ext cx="391454" cy="523220"/>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2800" b="1" spc="-150" dirty="0">
                          <a:solidFill>
                            <a:srgbClr val="FFE922"/>
                          </a:solidFill>
                          <a:latin typeface="Typo Grotesk Rounded" panose="02000500000000000000" pitchFamily="2" charset="0"/>
                        </a:rPr>
                        <a:t>4</a:t>
                      </a:r>
                    </a:p>
                  </p:txBody>
                </p:sp>
              </p:grpSp>
            </p:grpSp>
            <p:sp>
              <p:nvSpPr>
                <p:cNvPr id="321" name="Elipse 320">
                  <a:extLst>
                    <a:ext uri="{FF2B5EF4-FFF2-40B4-BE49-F238E27FC236}">
                      <a16:creationId xmlns:a16="http://schemas.microsoft.com/office/drawing/2014/main" id="{F66271F6-E451-4EA7-B686-CD8D5196272C}"/>
                    </a:ext>
                  </a:extLst>
                </p:cNvPr>
                <p:cNvSpPr/>
                <p:nvPr/>
              </p:nvSpPr>
              <p:spPr>
                <a:xfrm>
                  <a:off x="1995714" y="1583747"/>
                  <a:ext cx="93600" cy="93600"/>
                </a:xfrm>
                <a:prstGeom prst="ellipse">
                  <a:avLst/>
                </a:prstGeom>
                <a:solidFill>
                  <a:srgbClr val="BDD7EE"/>
                </a:solidFill>
                <a:ln w="38100">
                  <a:solidFill>
                    <a:srgbClr val="E803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nvGrpSpPr>
                <p:cNvPr id="322" name="Grupo 321">
                  <a:extLst>
                    <a:ext uri="{FF2B5EF4-FFF2-40B4-BE49-F238E27FC236}">
                      <a16:creationId xmlns:a16="http://schemas.microsoft.com/office/drawing/2014/main" id="{37CD8401-DF93-47F4-979C-1E4DDF1FBEC7}"/>
                    </a:ext>
                  </a:extLst>
                </p:cNvPr>
                <p:cNvGrpSpPr/>
                <p:nvPr/>
              </p:nvGrpSpPr>
              <p:grpSpPr>
                <a:xfrm>
                  <a:off x="463609" y="1637886"/>
                  <a:ext cx="1228338" cy="1673971"/>
                  <a:chOff x="7833928" y="832733"/>
                  <a:chExt cx="1228338" cy="1673971"/>
                </a:xfrm>
              </p:grpSpPr>
              <p:sp>
                <p:nvSpPr>
                  <p:cNvPr id="323" name="Elipse 322">
                    <a:extLst>
                      <a:ext uri="{FF2B5EF4-FFF2-40B4-BE49-F238E27FC236}">
                        <a16:creationId xmlns:a16="http://schemas.microsoft.com/office/drawing/2014/main" id="{0CC58642-177F-4472-B518-0B1F60736240}"/>
                      </a:ext>
                    </a:extLst>
                  </p:cNvPr>
                  <p:cNvSpPr/>
                  <p:nvPr/>
                </p:nvSpPr>
                <p:spPr>
                  <a:xfrm>
                    <a:off x="8598476" y="904008"/>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4" name="Elipse 323">
                    <a:extLst>
                      <a:ext uri="{FF2B5EF4-FFF2-40B4-BE49-F238E27FC236}">
                        <a16:creationId xmlns:a16="http://schemas.microsoft.com/office/drawing/2014/main" id="{6BE3CC8D-CF35-4549-8479-175DB785DC45}"/>
                      </a:ext>
                    </a:extLst>
                  </p:cNvPr>
                  <p:cNvSpPr/>
                  <p:nvPr/>
                </p:nvSpPr>
                <p:spPr>
                  <a:xfrm>
                    <a:off x="8272894" y="934813"/>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5" name="Elipse 324">
                    <a:extLst>
                      <a:ext uri="{FF2B5EF4-FFF2-40B4-BE49-F238E27FC236}">
                        <a16:creationId xmlns:a16="http://schemas.microsoft.com/office/drawing/2014/main" id="{FD569C5B-F150-47CA-B057-5116D3474474}"/>
                      </a:ext>
                    </a:extLst>
                  </p:cNvPr>
                  <p:cNvSpPr/>
                  <p:nvPr/>
                </p:nvSpPr>
                <p:spPr>
                  <a:xfrm>
                    <a:off x="8144740" y="1076822"/>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6" name="Elipse 325">
                    <a:extLst>
                      <a:ext uri="{FF2B5EF4-FFF2-40B4-BE49-F238E27FC236}">
                        <a16:creationId xmlns:a16="http://schemas.microsoft.com/office/drawing/2014/main" id="{845898E0-CBDA-4A4A-873C-91411571A96E}"/>
                      </a:ext>
                    </a:extLst>
                  </p:cNvPr>
                  <p:cNvSpPr/>
                  <p:nvPr/>
                </p:nvSpPr>
                <p:spPr>
                  <a:xfrm>
                    <a:off x="8000999" y="1244264"/>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7" name="Elipse 326">
                    <a:extLst>
                      <a:ext uri="{FF2B5EF4-FFF2-40B4-BE49-F238E27FC236}">
                        <a16:creationId xmlns:a16="http://schemas.microsoft.com/office/drawing/2014/main" id="{24FE8E53-7789-4527-A5D1-A24A5E2C2588}"/>
                      </a:ext>
                    </a:extLst>
                  </p:cNvPr>
                  <p:cNvSpPr/>
                  <p:nvPr/>
                </p:nvSpPr>
                <p:spPr>
                  <a:xfrm>
                    <a:off x="7862454" y="1801120"/>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8" name="Elipse 327">
                    <a:extLst>
                      <a:ext uri="{FF2B5EF4-FFF2-40B4-BE49-F238E27FC236}">
                        <a16:creationId xmlns:a16="http://schemas.microsoft.com/office/drawing/2014/main" id="{26DFD087-B01A-4057-8AB4-9F5C04C5A3DD}"/>
                      </a:ext>
                    </a:extLst>
                  </p:cNvPr>
                  <p:cNvSpPr/>
                  <p:nvPr/>
                </p:nvSpPr>
                <p:spPr>
                  <a:xfrm>
                    <a:off x="7995435" y="1626916"/>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9" name="Elipse 328">
                    <a:extLst>
                      <a:ext uri="{FF2B5EF4-FFF2-40B4-BE49-F238E27FC236}">
                        <a16:creationId xmlns:a16="http://schemas.microsoft.com/office/drawing/2014/main" id="{1EB885C4-B1DD-4DFC-A7AC-D504BD229268}"/>
                      </a:ext>
                    </a:extLst>
                  </p:cNvPr>
                  <p:cNvSpPr/>
                  <p:nvPr/>
                </p:nvSpPr>
                <p:spPr>
                  <a:xfrm>
                    <a:off x="8029334" y="1425050"/>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0" name="Elipse 329">
                    <a:extLst>
                      <a:ext uri="{FF2B5EF4-FFF2-40B4-BE49-F238E27FC236}">
                        <a16:creationId xmlns:a16="http://schemas.microsoft.com/office/drawing/2014/main" id="{E985E391-397F-42CA-B622-9A731C05C229}"/>
                      </a:ext>
                    </a:extLst>
                  </p:cNvPr>
                  <p:cNvSpPr/>
                  <p:nvPr/>
                </p:nvSpPr>
                <p:spPr>
                  <a:xfrm>
                    <a:off x="8055311" y="1812177"/>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1" name="Elipse 330">
                    <a:extLst>
                      <a:ext uri="{FF2B5EF4-FFF2-40B4-BE49-F238E27FC236}">
                        <a16:creationId xmlns:a16="http://schemas.microsoft.com/office/drawing/2014/main" id="{2EEDA958-1851-4EAC-BE88-C6D5A0B0D4F4}"/>
                      </a:ext>
                    </a:extLst>
                  </p:cNvPr>
                  <p:cNvSpPr/>
                  <p:nvPr/>
                </p:nvSpPr>
                <p:spPr>
                  <a:xfrm>
                    <a:off x="8102927" y="1997438"/>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2" name="Elipse 331">
                    <a:extLst>
                      <a:ext uri="{FF2B5EF4-FFF2-40B4-BE49-F238E27FC236}">
                        <a16:creationId xmlns:a16="http://schemas.microsoft.com/office/drawing/2014/main" id="{03A11E16-4444-4BC7-B789-8AC0DBB4751B}"/>
                      </a:ext>
                    </a:extLst>
                  </p:cNvPr>
                  <p:cNvSpPr/>
                  <p:nvPr/>
                </p:nvSpPr>
                <p:spPr>
                  <a:xfrm>
                    <a:off x="8444107" y="2154140"/>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3" name="Elipse 332">
                    <a:extLst>
                      <a:ext uri="{FF2B5EF4-FFF2-40B4-BE49-F238E27FC236}">
                        <a16:creationId xmlns:a16="http://schemas.microsoft.com/office/drawing/2014/main" id="{C1C9C80C-2FD2-4270-9FE7-7DEA0793903E}"/>
                      </a:ext>
                    </a:extLst>
                  </p:cNvPr>
                  <p:cNvSpPr/>
                  <p:nvPr/>
                </p:nvSpPr>
                <p:spPr>
                  <a:xfrm>
                    <a:off x="8795309" y="1988764"/>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4" name="Elipse 333">
                    <a:extLst>
                      <a:ext uri="{FF2B5EF4-FFF2-40B4-BE49-F238E27FC236}">
                        <a16:creationId xmlns:a16="http://schemas.microsoft.com/office/drawing/2014/main" id="{E1F795CD-CCEA-4C53-B898-73DE16401075}"/>
                      </a:ext>
                    </a:extLst>
                  </p:cNvPr>
                  <p:cNvSpPr/>
                  <p:nvPr/>
                </p:nvSpPr>
                <p:spPr>
                  <a:xfrm>
                    <a:off x="8579454" y="2132335"/>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5" name="Elipse 334">
                    <a:extLst>
                      <a:ext uri="{FF2B5EF4-FFF2-40B4-BE49-F238E27FC236}">
                        <a16:creationId xmlns:a16="http://schemas.microsoft.com/office/drawing/2014/main" id="{31C230BF-5401-49EE-B496-7BB9CD1BAB2F}"/>
                      </a:ext>
                    </a:extLst>
                  </p:cNvPr>
                  <p:cNvSpPr/>
                  <p:nvPr/>
                </p:nvSpPr>
                <p:spPr>
                  <a:xfrm>
                    <a:off x="8386501" y="1821177"/>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6" name="Elipse 335">
                    <a:extLst>
                      <a:ext uri="{FF2B5EF4-FFF2-40B4-BE49-F238E27FC236}">
                        <a16:creationId xmlns:a16="http://schemas.microsoft.com/office/drawing/2014/main" id="{BE9D4075-3604-4A79-9F17-35FE7597C367}"/>
                      </a:ext>
                    </a:extLst>
                  </p:cNvPr>
                  <p:cNvSpPr/>
                  <p:nvPr/>
                </p:nvSpPr>
                <p:spPr>
                  <a:xfrm>
                    <a:off x="8555890" y="1824194"/>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7" name="Elipse 336">
                    <a:extLst>
                      <a:ext uri="{FF2B5EF4-FFF2-40B4-BE49-F238E27FC236}">
                        <a16:creationId xmlns:a16="http://schemas.microsoft.com/office/drawing/2014/main" id="{71658EFB-E5A1-4497-98F7-CBD0583CEA58}"/>
                      </a:ext>
                    </a:extLst>
                  </p:cNvPr>
                  <p:cNvSpPr/>
                  <p:nvPr/>
                </p:nvSpPr>
                <p:spPr>
                  <a:xfrm>
                    <a:off x="8404501" y="1374844"/>
                    <a:ext cx="90000" cy="90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8" name="Elipse 337">
                    <a:extLst>
                      <a:ext uri="{FF2B5EF4-FFF2-40B4-BE49-F238E27FC236}">
                        <a16:creationId xmlns:a16="http://schemas.microsoft.com/office/drawing/2014/main" id="{7DEE7AB7-F823-4D5E-95D5-8E865DC7D019}"/>
                      </a:ext>
                    </a:extLst>
                  </p:cNvPr>
                  <p:cNvSpPr/>
                  <p:nvPr/>
                </p:nvSpPr>
                <p:spPr>
                  <a:xfrm>
                    <a:off x="8688624" y="1434651"/>
                    <a:ext cx="90000" cy="90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9" name="Elipse 338">
                    <a:extLst>
                      <a:ext uri="{FF2B5EF4-FFF2-40B4-BE49-F238E27FC236}">
                        <a16:creationId xmlns:a16="http://schemas.microsoft.com/office/drawing/2014/main" id="{DA602228-8A44-4C0B-93F8-2972FC3E2E83}"/>
                      </a:ext>
                    </a:extLst>
                  </p:cNvPr>
                  <p:cNvSpPr/>
                  <p:nvPr/>
                </p:nvSpPr>
                <p:spPr>
                  <a:xfrm>
                    <a:off x="8270449" y="1476462"/>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0" name="Elipse 339">
                    <a:extLst>
                      <a:ext uri="{FF2B5EF4-FFF2-40B4-BE49-F238E27FC236}">
                        <a16:creationId xmlns:a16="http://schemas.microsoft.com/office/drawing/2014/main" id="{16979CDA-485E-4ECC-B875-2EDFCB91547A}"/>
                      </a:ext>
                    </a:extLst>
                  </p:cNvPr>
                  <p:cNvSpPr/>
                  <p:nvPr/>
                </p:nvSpPr>
                <p:spPr>
                  <a:xfrm>
                    <a:off x="8223787" y="1561701"/>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1" name="Elipse 340">
                    <a:extLst>
                      <a:ext uri="{FF2B5EF4-FFF2-40B4-BE49-F238E27FC236}">
                        <a16:creationId xmlns:a16="http://schemas.microsoft.com/office/drawing/2014/main" id="{8874DEFB-DE7F-4DE3-815D-7603A223C77A}"/>
                      </a:ext>
                    </a:extLst>
                  </p:cNvPr>
                  <p:cNvSpPr/>
                  <p:nvPr/>
                </p:nvSpPr>
                <p:spPr>
                  <a:xfrm>
                    <a:off x="8490596" y="1483384"/>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2" name="Elipse 341">
                    <a:extLst>
                      <a:ext uri="{FF2B5EF4-FFF2-40B4-BE49-F238E27FC236}">
                        <a16:creationId xmlns:a16="http://schemas.microsoft.com/office/drawing/2014/main" id="{B70ABCE6-2B35-490E-816F-896E86DD2517}"/>
                      </a:ext>
                    </a:extLst>
                  </p:cNvPr>
                  <p:cNvSpPr/>
                  <p:nvPr/>
                </p:nvSpPr>
                <p:spPr>
                  <a:xfrm>
                    <a:off x="8482729" y="1635916"/>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3" name="Elipse 342">
                    <a:extLst>
                      <a:ext uri="{FF2B5EF4-FFF2-40B4-BE49-F238E27FC236}">
                        <a16:creationId xmlns:a16="http://schemas.microsoft.com/office/drawing/2014/main" id="{6A312BAE-6928-4F27-BC23-DA87F4DE5608}"/>
                      </a:ext>
                    </a:extLst>
                  </p:cNvPr>
                  <p:cNvSpPr/>
                  <p:nvPr/>
                </p:nvSpPr>
                <p:spPr>
                  <a:xfrm>
                    <a:off x="8267699" y="1893569"/>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4" name="Elipse 343">
                    <a:extLst>
                      <a:ext uri="{FF2B5EF4-FFF2-40B4-BE49-F238E27FC236}">
                        <a16:creationId xmlns:a16="http://schemas.microsoft.com/office/drawing/2014/main" id="{49532E5F-E1BE-4F5F-AB07-179720FDE803}"/>
                      </a:ext>
                    </a:extLst>
                  </p:cNvPr>
                  <p:cNvSpPr/>
                  <p:nvPr/>
                </p:nvSpPr>
                <p:spPr>
                  <a:xfrm>
                    <a:off x="8267699" y="1111553"/>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5" name="Elipse 344">
                    <a:extLst>
                      <a:ext uri="{FF2B5EF4-FFF2-40B4-BE49-F238E27FC236}">
                        <a16:creationId xmlns:a16="http://schemas.microsoft.com/office/drawing/2014/main" id="{A72549EC-CBF2-426E-B0FA-72F5360B6656}"/>
                      </a:ext>
                    </a:extLst>
                  </p:cNvPr>
                  <p:cNvSpPr/>
                  <p:nvPr/>
                </p:nvSpPr>
                <p:spPr>
                  <a:xfrm>
                    <a:off x="8065466" y="1316807"/>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6" name="Elipse 345">
                    <a:extLst>
                      <a:ext uri="{FF2B5EF4-FFF2-40B4-BE49-F238E27FC236}">
                        <a16:creationId xmlns:a16="http://schemas.microsoft.com/office/drawing/2014/main" id="{039C80D7-CC3D-4704-B11F-66D15E25982F}"/>
                      </a:ext>
                    </a:extLst>
                  </p:cNvPr>
                  <p:cNvSpPr/>
                  <p:nvPr/>
                </p:nvSpPr>
                <p:spPr>
                  <a:xfrm>
                    <a:off x="8103945" y="1732193"/>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7" name="Elipse 346">
                    <a:extLst>
                      <a:ext uri="{FF2B5EF4-FFF2-40B4-BE49-F238E27FC236}">
                        <a16:creationId xmlns:a16="http://schemas.microsoft.com/office/drawing/2014/main" id="{4DF3C672-20CB-489E-8C8A-D3332A30E793}"/>
                      </a:ext>
                    </a:extLst>
                  </p:cNvPr>
                  <p:cNvSpPr/>
                  <p:nvPr/>
                </p:nvSpPr>
                <p:spPr>
                  <a:xfrm>
                    <a:off x="8437729" y="2259881"/>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8" name="Elipse 347">
                    <a:extLst>
                      <a:ext uri="{FF2B5EF4-FFF2-40B4-BE49-F238E27FC236}">
                        <a16:creationId xmlns:a16="http://schemas.microsoft.com/office/drawing/2014/main" id="{33236675-22F6-4AA3-8F68-42132DA4ACD8}"/>
                      </a:ext>
                    </a:extLst>
                  </p:cNvPr>
                  <p:cNvSpPr/>
                  <p:nvPr/>
                </p:nvSpPr>
                <p:spPr>
                  <a:xfrm>
                    <a:off x="8663346" y="2342271"/>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9" name="Elipse 348">
                    <a:extLst>
                      <a:ext uri="{FF2B5EF4-FFF2-40B4-BE49-F238E27FC236}">
                        <a16:creationId xmlns:a16="http://schemas.microsoft.com/office/drawing/2014/main" id="{B3E7D57B-5D35-422A-BD0D-0E14C2CBF6B9}"/>
                      </a:ext>
                    </a:extLst>
                  </p:cNvPr>
                  <p:cNvSpPr/>
                  <p:nvPr/>
                </p:nvSpPr>
                <p:spPr>
                  <a:xfrm>
                    <a:off x="8726019" y="2378990"/>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0" name="Elipse 349">
                    <a:extLst>
                      <a:ext uri="{FF2B5EF4-FFF2-40B4-BE49-F238E27FC236}">
                        <a16:creationId xmlns:a16="http://schemas.microsoft.com/office/drawing/2014/main" id="{4C7A53DE-BADE-441C-925A-5D00A853296B}"/>
                      </a:ext>
                    </a:extLst>
                  </p:cNvPr>
                  <p:cNvSpPr/>
                  <p:nvPr/>
                </p:nvSpPr>
                <p:spPr>
                  <a:xfrm>
                    <a:off x="8498107" y="1160049"/>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1" name="Elipse 350">
                    <a:extLst>
                      <a:ext uri="{FF2B5EF4-FFF2-40B4-BE49-F238E27FC236}">
                        <a16:creationId xmlns:a16="http://schemas.microsoft.com/office/drawing/2014/main" id="{39B6A610-EA40-4CDF-8A66-168CDFB4E696}"/>
                      </a:ext>
                    </a:extLst>
                  </p:cNvPr>
                  <p:cNvSpPr/>
                  <p:nvPr/>
                </p:nvSpPr>
                <p:spPr>
                  <a:xfrm>
                    <a:off x="8760393" y="1714193"/>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2" name="Elipse 351">
                    <a:extLst>
                      <a:ext uri="{FF2B5EF4-FFF2-40B4-BE49-F238E27FC236}">
                        <a16:creationId xmlns:a16="http://schemas.microsoft.com/office/drawing/2014/main" id="{458F021A-A1C1-4F9B-ACD5-705F0815C4B2}"/>
                      </a:ext>
                    </a:extLst>
                  </p:cNvPr>
                  <p:cNvSpPr/>
                  <p:nvPr/>
                </p:nvSpPr>
                <p:spPr>
                  <a:xfrm>
                    <a:off x="8634624" y="2019140"/>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3" name="Elipse 352">
                    <a:extLst>
                      <a:ext uri="{FF2B5EF4-FFF2-40B4-BE49-F238E27FC236}">
                        <a16:creationId xmlns:a16="http://schemas.microsoft.com/office/drawing/2014/main" id="{9DF6F6DF-74AB-4397-8C1B-3A80091035E2}"/>
                      </a:ext>
                    </a:extLst>
                  </p:cNvPr>
                  <p:cNvSpPr/>
                  <p:nvPr/>
                </p:nvSpPr>
                <p:spPr>
                  <a:xfrm>
                    <a:off x="8569064" y="1531547"/>
                    <a:ext cx="198000" cy="19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4" name="Elipse 353">
                    <a:extLst>
                      <a:ext uri="{FF2B5EF4-FFF2-40B4-BE49-F238E27FC236}">
                        <a16:creationId xmlns:a16="http://schemas.microsoft.com/office/drawing/2014/main" id="{089281F9-75B0-4C0A-9143-8878F170FE46}"/>
                      </a:ext>
                    </a:extLst>
                  </p:cNvPr>
                  <p:cNvSpPr/>
                  <p:nvPr/>
                </p:nvSpPr>
                <p:spPr>
                  <a:xfrm>
                    <a:off x="8202489" y="1633098"/>
                    <a:ext cx="198000" cy="19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355" name="Elipse 354">
                    <a:extLst>
                      <a:ext uri="{FF2B5EF4-FFF2-40B4-BE49-F238E27FC236}">
                        <a16:creationId xmlns:a16="http://schemas.microsoft.com/office/drawing/2014/main" id="{19688781-5087-4FE7-86F0-687659AA2343}"/>
                      </a:ext>
                    </a:extLst>
                  </p:cNvPr>
                  <p:cNvSpPr/>
                  <p:nvPr/>
                </p:nvSpPr>
                <p:spPr>
                  <a:xfrm>
                    <a:off x="8802165" y="1732098"/>
                    <a:ext cx="198000" cy="19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356" name="Elipse 355">
                    <a:extLst>
                      <a:ext uri="{FF2B5EF4-FFF2-40B4-BE49-F238E27FC236}">
                        <a16:creationId xmlns:a16="http://schemas.microsoft.com/office/drawing/2014/main" id="{133A450A-AB6D-4C17-A8DF-A4D9AD98F57E}"/>
                      </a:ext>
                    </a:extLst>
                  </p:cNvPr>
                  <p:cNvSpPr/>
                  <p:nvPr/>
                </p:nvSpPr>
                <p:spPr>
                  <a:xfrm>
                    <a:off x="8466286" y="1760389"/>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7" name="Elipse 356">
                    <a:extLst>
                      <a:ext uri="{FF2B5EF4-FFF2-40B4-BE49-F238E27FC236}">
                        <a16:creationId xmlns:a16="http://schemas.microsoft.com/office/drawing/2014/main" id="{B85463EB-E983-471B-8903-7BEB6FD54AA6}"/>
                      </a:ext>
                    </a:extLst>
                  </p:cNvPr>
                  <p:cNvSpPr/>
                  <p:nvPr/>
                </p:nvSpPr>
                <p:spPr>
                  <a:xfrm>
                    <a:off x="8657615" y="1776575"/>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8" name="Elipse 357">
                    <a:extLst>
                      <a:ext uri="{FF2B5EF4-FFF2-40B4-BE49-F238E27FC236}">
                        <a16:creationId xmlns:a16="http://schemas.microsoft.com/office/drawing/2014/main" id="{A117DF4E-C851-41DD-89C9-6D3F342AC9BD}"/>
                      </a:ext>
                    </a:extLst>
                  </p:cNvPr>
                  <p:cNvSpPr/>
                  <p:nvPr/>
                </p:nvSpPr>
                <p:spPr>
                  <a:xfrm>
                    <a:off x="7922736" y="1893473"/>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9" name="Elipse 358">
                    <a:extLst>
                      <a:ext uri="{FF2B5EF4-FFF2-40B4-BE49-F238E27FC236}">
                        <a16:creationId xmlns:a16="http://schemas.microsoft.com/office/drawing/2014/main" id="{80FDBE2C-DBE0-4215-B8E7-E5E52E36EB53}"/>
                      </a:ext>
                    </a:extLst>
                  </p:cNvPr>
                  <p:cNvSpPr/>
                  <p:nvPr/>
                </p:nvSpPr>
                <p:spPr>
                  <a:xfrm>
                    <a:off x="8126896" y="1448364"/>
                    <a:ext cx="108000" cy="10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0" name="Elipse 359">
                    <a:extLst>
                      <a:ext uri="{FF2B5EF4-FFF2-40B4-BE49-F238E27FC236}">
                        <a16:creationId xmlns:a16="http://schemas.microsoft.com/office/drawing/2014/main" id="{2FC7E566-A106-4244-936D-BA6986D07C46}"/>
                      </a:ext>
                    </a:extLst>
                  </p:cNvPr>
                  <p:cNvSpPr/>
                  <p:nvPr/>
                </p:nvSpPr>
                <p:spPr>
                  <a:xfrm>
                    <a:off x="8102405" y="1164278"/>
                    <a:ext cx="108000" cy="10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1" name="Elipse 360">
                    <a:extLst>
                      <a:ext uri="{FF2B5EF4-FFF2-40B4-BE49-F238E27FC236}">
                        <a16:creationId xmlns:a16="http://schemas.microsoft.com/office/drawing/2014/main" id="{1071397F-17A9-4D45-A0C6-CFE91D7619B9}"/>
                      </a:ext>
                    </a:extLst>
                  </p:cNvPr>
                  <p:cNvSpPr/>
                  <p:nvPr/>
                </p:nvSpPr>
                <p:spPr>
                  <a:xfrm>
                    <a:off x="8376286" y="1173278"/>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2" name="Elipse 361">
                    <a:extLst>
                      <a:ext uri="{FF2B5EF4-FFF2-40B4-BE49-F238E27FC236}">
                        <a16:creationId xmlns:a16="http://schemas.microsoft.com/office/drawing/2014/main" id="{A1D9EDA8-3396-4D3A-B40A-C09516A8DC43}"/>
                      </a:ext>
                    </a:extLst>
                  </p:cNvPr>
                  <p:cNvSpPr/>
                  <p:nvPr/>
                </p:nvSpPr>
                <p:spPr>
                  <a:xfrm>
                    <a:off x="8524550" y="832733"/>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3" name="Elipse 362">
                    <a:extLst>
                      <a:ext uri="{FF2B5EF4-FFF2-40B4-BE49-F238E27FC236}">
                        <a16:creationId xmlns:a16="http://schemas.microsoft.com/office/drawing/2014/main" id="{65C39EC4-DBBB-444B-9B8D-4753CC1FB7D6}"/>
                      </a:ext>
                    </a:extLst>
                  </p:cNvPr>
                  <p:cNvSpPr/>
                  <p:nvPr/>
                </p:nvSpPr>
                <p:spPr>
                  <a:xfrm>
                    <a:off x="8043811" y="1541924"/>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4" name="Elipse 363">
                    <a:extLst>
                      <a:ext uri="{FF2B5EF4-FFF2-40B4-BE49-F238E27FC236}">
                        <a16:creationId xmlns:a16="http://schemas.microsoft.com/office/drawing/2014/main" id="{DFE633D0-55EC-4AAA-9005-18916A554327}"/>
                      </a:ext>
                    </a:extLst>
                  </p:cNvPr>
                  <p:cNvSpPr/>
                  <p:nvPr/>
                </p:nvSpPr>
                <p:spPr>
                  <a:xfrm>
                    <a:off x="8169978" y="1846120"/>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5" name="Elipse 364">
                    <a:extLst>
                      <a:ext uri="{FF2B5EF4-FFF2-40B4-BE49-F238E27FC236}">
                        <a16:creationId xmlns:a16="http://schemas.microsoft.com/office/drawing/2014/main" id="{CB10B0B4-97E1-4507-994C-85472E867D8B}"/>
                      </a:ext>
                    </a:extLst>
                  </p:cNvPr>
                  <p:cNvSpPr/>
                  <p:nvPr/>
                </p:nvSpPr>
                <p:spPr>
                  <a:xfrm>
                    <a:off x="8332501" y="2063256"/>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6" name="Elipse 365">
                    <a:extLst>
                      <a:ext uri="{FF2B5EF4-FFF2-40B4-BE49-F238E27FC236}">
                        <a16:creationId xmlns:a16="http://schemas.microsoft.com/office/drawing/2014/main" id="{06C04FAC-3111-4493-A0B6-2375DD3A9443}"/>
                      </a:ext>
                    </a:extLst>
                  </p:cNvPr>
                  <p:cNvSpPr/>
                  <p:nvPr/>
                </p:nvSpPr>
                <p:spPr>
                  <a:xfrm>
                    <a:off x="8515453" y="2201576"/>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7" name="Elipse 366">
                    <a:extLst>
                      <a:ext uri="{FF2B5EF4-FFF2-40B4-BE49-F238E27FC236}">
                        <a16:creationId xmlns:a16="http://schemas.microsoft.com/office/drawing/2014/main" id="{B1CFD909-3C5C-4360-ACA0-26B4A3BD3E41}"/>
                      </a:ext>
                    </a:extLst>
                  </p:cNvPr>
                  <p:cNvSpPr/>
                  <p:nvPr/>
                </p:nvSpPr>
                <p:spPr>
                  <a:xfrm>
                    <a:off x="8668064" y="2146128"/>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8" name="Elipse 367">
                    <a:extLst>
                      <a:ext uri="{FF2B5EF4-FFF2-40B4-BE49-F238E27FC236}">
                        <a16:creationId xmlns:a16="http://schemas.microsoft.com/office/drawing/2014/main" id="{EA89594F-B07F-457F-9DBE-A1170DDFAD79}"/>
                      </a:ext>
                    </a:extLst>
                  </p:cNvPr>
                  <p:cNvSpPr/>
                  <p:nvPr/>
                </p:nvSpPr>
                <p:spPr>
                  <a:xfrm>
                    <a:off x="8741967" y="1991547"/>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9" name="Elipse 368">
                    <a:extLst>
                      <a:ext uri="{FF2B5EF4-FFF2-40B4-BE49-F238E27FC236}">
                        <a16:creationId xmlns:a16="http://schemas.microsoft.com/office/drawing/2014/main" id="{97726523-D26B-45EE-AC83-8CB78DEA7467}"/>
                      </a:ext>
                    </a:extLst>
                  </p:cNvPr>
                  <p:cNvSpPr/>
                  <p:nvPr/>
                </p:nvSpPr>
                <p:spPr>
                  <a:xfrm>
                    <a:off x="8630662" y="1928048"/>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0" name="Elipse 369">
                    <a:extLst>
                      <a:ext uri="{FF2B5EF4-FFF2-40B4-BE49-F238E27FC236}">
                        <a16:creationId xmlns:a16="http://schemas.microsoft.com/office/drawing/2014/main" id="{01375278-E11A-41CC-B58C-9BFF5C28BB21}"/>
                      </a:ext>
                    </a:extLst>
                  </p:cNvPr>
                  <p:cNvSpPr/>
                  <p:nvPr/>
                </p:nvSpPr>
                <p:spPr>
                  <a:xfrm>
                    <a:off x="8579950" y="1755234"/>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1" name="Elipse 370">
                    <a:extLst>
                      <a:ext uri="{FF2B5EF4-FFF2-40B4-BE49-F238E27FC236}">
                        <a16:creationId xmlns:a16="http://schemas.microsoft.com/office/drawing/2014/main" id="{0B32D512-019C-496F-80F6-52AEE8811285}"/>
                      </a:ext>
                    </a:extLst>
                  </p:cNvPr>
                  <p:cNvSpPr/>
                  <p:nvPr/>
                </p:nvSpPr>
                <p:spPr>
                  <a:xfrm>
                    <a:off x="8795309" y="1519391"/>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2" name="Elipse 371">
                    <a:extLst>
                      <a:ext uri="{FF2B5EF4-FFF2-40B4-BE49-F238E27FC236}">
                        <a16:creationId xmlns:a16="http://schemas.microsoft.com/office/drawing/2014/main" id="{BE42DB96-4F29-4CBC-B686-9ED08418C0B6}"/>
                      </a:ext>
                    </a:extLst>
                  </p:cNvPr>
                  <p:cNvSpPr/>
                  <p:nvPr/>
                </p:nvSpPr>
                <p:spPr>
                  <a:xfrm>
                    <a:off x="8671536" y="1360623"/>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3" name="Elipse 372">
                    <a:extLst>
                      <a:ext uri="{FF2B5EF4-FFF2-40B4-BE49-F238E27FC236}">
                        <a16:creationId xmlns:a16="http://schemas.microsoft.com/office/drawing/2014/main" id="{3FAD0789-9FAA-42B5-9559-26AE25F14903}"/>
                      </a:ext>
                    </a:extLst>
                  </p:cNvPr>
                  <p:cNvSpPr/>
                  <p:nvPr/>
                </p:nvSpPr>
                <p:spPr>
                  <a:xfrm>
                    <a:off x="8366535" y="1455844"/>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4" name="Elipse 373">
                    <a:extLst>
                      <a:ext uri="{FF2B5EF4-FFF2-40B4-BE49-F238E27FC236}">
                        <a16:creationId xmlns:a16="http://schemas.microsoft.com/office/drawing/2014/main" id="{A92E5F47-AAC4-4EB9-89F3-B28F23729837}"/>
                      </a:ext>
                    </a:extLst>
                  </p:cNvPr>
                  <p:cNvSpPr/>
                  <p:nvPr/>
                </p:nvSpPr>
                <p:spPr>
                  <a:xfrm>
                    <a:off x="8359501" y="908926"/>
                    <a:ext cx="72000" cy="72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5" name="Elipse 374">
                    <a:extLst>
                      <a:ext uri="{FF2B5EF4-FFF2-40B4-BE49-F238E27FC236}">
                        <a16:creationId xmlns:a16="http://schemas.microsoft.com/office/drawing/2014/main" id="{D2A82EB2-76F6-4F83-944A-AA85FAF2D19E}"/>
                      </a:ext>
                    </a:extLst>
                  </p:cNvPr>
                  <p:cNvSpPr/>
                  <p:nvPr/>
                </p:nvSpPr>
                <p:spPr>
                  <a:xfrm>
                    <a:off x="8429574" y="1087117"/>
                    <a:ext cx="72000" cy="72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6" name="Elipse 375">
                    <a:extLst>
                      <a:ext uri="{FF2B5EF4-FFF2-40B4-BE49-F238E27FC236}">
                        <a16:creationId xmlns:a16="http://schemas.microsoft.com/office/drawing/2014/main" id="{C0D56B08-391E-4070-9156-AF53A0650140}"/>
                      </a:ext>
                    </a:extLst>
                  </p:cNvPr>
                  <p:cNvSpPr/>
                  <p:nvPr/>
                </p:nvSpPr>
                <p:spPr>
                  <a:xfrm>
                    <a:off x="8722189" y="2269683"/>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7" name="Elipse 376">
                    <a:extLst>
                      <a:ext uri="{FF2B5EF4-FFF2-40B4-BE49-F238E27FC236}">
                        <a16:creationId xmlns:a16="http://schemas.microsoft.com/office/drawing/2014/main" id="{48267095-F23C-4467-B86A-D0630151803D}"/>
                      </a:ext>
                    </a:extLst>
                  </p:cNvPr>
                  <p:cNvSpPr/>
                  <p:nvPr/>
                </p:nvSpPr>
                <p:spPr>
                  <a:xfrm>
                    <a:off x="8209598" y="1240796"/>
                    <a:ext cx="198000" cy="19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378" name="Elipse 377">
                    <a:extLst>
                      <a:ext uri="{FF2B5EF4-FFF2-40B4-BE49-F238E27FC236}">
                        <a16:creationId xmlns:a16="http://schemas.microsoft.com/office/drawing/2014/main" id="{D8045229-CA2F-4E35-A704-2267947485B6}"/>
                      </a:ext>
                    </a:extLst>
                  </p:cNvPr>
                  <p:cNvSpPr/>
                  <p:nvPr/>
                </p:nvSpPr>
                <p:spPr>
                  <a:xfrm>
                    <a:off x="8393268" y="1923691"/>
                    <a:ext cx="216000" cy="216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379" name="Elipse 378">
                    <a:extLst>
                      <a:ext uri="{FF2B5EF4-FFF2-40B4-BE49-F238E27FC236}">
                        <a16:creationId xmlns:a16="http://schemas.microsoft.com/office/drawing/2014/main" id="{B5F5DF7F-CA3D-4BB5-84C0-C1CDA382E198}"/>
                      </a:ext>
                    </a:extLst>
                  </p:cNvPr>
                  <p:cNvSpPr/>
                  <p:nvPr/>
                </p:nvSpPr>
                <p:spPr>
                  <a:xfrm>
                    <a:off x="8460924" y="1248006"/>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0" name="Elipse 379">
                    <a:extLst>
                      <a:ext uri="{FF2B5EF4-FFF2-40B4-BE49-F238E27FC236}">
                        <a16:creationId xmlns:a16="http://schemas.microsoft.com/office/drawing/2014/main" id="{15CDBC8E-C5D6-4051-8F0A-470B99A08932}"/>
                      </a:ext>
                    </a:extLst>
                  </p:cNvPr>
                  <p:cNvSpPr/>
                  <p:nvPr/>
                </p:nvSpPr>
                <p:spPr>
                  <a:xfrm>
                    <a:off x="8539237" y="1384796"/>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1" name="Elipse 380">
                    <a:extLst>
                      <a:ext uri="{FF2B5EF4-FFF2-40B4-BE49-F238E27FC236}">
                        <a16:creationId xmlns:a16="http://schemas.microsoft.com/office/drawing/2014/main" id="{43B43B8A-13DA-4927-A147-26C85454A97F}"/>
                      </a:ext>
                    </a:extLst>
                  </p:cNvPr>
                  <p:cNvSpPr/>
                  <p:nvPr/>
                </p:nvSpPr>
                <p:spPr>
                  <a:xfrm>
                    <a:off x="8374729" y="1516405"/>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2" name="Elipse 381">
                    <a:extLst>
                      <a:ext uri="{FF2B5EF4-FFF2-40B4-BE49-F238E27FC236}">
                        <a16:creationId xmlns:a16="http://schemas.microsoft.com/office/drawing/2014/main" id="{63B5F75B-D512-4DEE-B278-BCB9016AFB26}"/>
                      </a:ext>
                    </a:extLst>
                  </p:cNvPr>
                  <p:cNvSpPr/>
                  <p:nvPr/>
                </p:nvSpPr>
                <p:spPr>
                  <a:xfrm>
                    <a:off x="8084931" y="1594368"/>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3" name="Elipse 382">
                    <a:extLst>
                      <a:ext uri="{FF2B5EF4-FFF2-40B4-BE49-F238E27FC236}">
                        <a16:creationId xmlns:a16="http://schemas.microsoft.com/office/drawing/2014/main" id="{FA8781EF-395D-402E-A6A4-142CB33F4126}"/>
                      </a:ext>
                    </a:extLst>
                  </p:cNvPr>
                  <p:cNvSpPr/>
                  <p:nvPr/>
                </p:nvSpPr>
                <p:spPr>
                  <a:xfrm>
                    <a:off x="7951343" y="1741193"/>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4" name="Elipse 383">
                    <a:extLst>
                      <a:ext uri="{FF2B5EF4-FFF2-40B4-BE49-F238E27FC236}">
                        <a16:creationId xmlns:a16="http://schemas.microsoft.com/office/drawing/2014/main" id="{5CB7A1C4-ED31-4869-988B-AA1C34B8D695}"/>
                      </a:ext>
                    </a:extLst>
                  </p:cNvPr>
                  <p:cNvSpPr/>
                  <p:nvPr/>
                </p:nvSpPr>
                <p:spPr>
                  <a:xfrm>
                    <a:off x="8806732" y="1595646"/>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5" name="Elipse 384">
                    <a:extLst>
                      <a:ext uri="{FF2B5EF4-FFF2-40B4-BE49-F238E27FC236}">
                        <a16:creationId xmlns:a16="http://schemas.microsoft.com/office/drawing/2014/main" id="{B1CAD20C-CEED-417C-8F03-E53E6896CC78}"/>
                      </a:ext>
                    </a:extLst>
                  </p:cNvPr>
                  <p:cNvSpPr/>
                  <p:nvPr/>
                </p:nvSpPr>
                <p:spPr>
                  <a:xfrm>
                    <a:off x="8460924" y="954860"/>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6" name="Elipse 385">
                    <a:extLst>
                      <a:ext uri="{FF2B5EF4-FFF2-40B4-BE49-F238E27FC236}">
                        <a16:creationId xmlns:a16="http://schemas.microsoft.com/office/drawing/2014/main" id="{6D9630A6-6B11-49DA-8ECA-1A4F8B9E11C7}"/>
                      </a:ext>
                    </a:extLst>
                  </p:cNvPr>
                  <p:cNvSpPr/>
                  <p:nvPr/>
                </p:nvSpPr>
                <p:spPr>
                  <a:xfrm>
                    <a:off x="8236592" y="1029566"/>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7" name="Elipse 386">
                    <a:extLst>
                      <a:ext uri="{FF2B5EF4-FFF2-40B4-BE49-F238E27FC236}">
                        <a16:creationId xmlns:a16="http://schemas.microsoft.com/office/drawing/2014/main" id="{15E3CAD5-4FCE-43C7-BD3D-46225850DF63}"/>
                      </a:ext>
                    </a:extLst>
                  </p:cNvPr>
                  <p:cNvSpPr/>
                  <p:nvPr/>
                </p:nvSpPr>
                <p:spPr>
                  <a:xfrm>
                    <a:off x="8350501" y="1006036"/>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8" name="Elipse 387">
                    <a:extLst>
                      <a:ext uri="{FF2B5EF4-FFF2-40B4-BE49-F238E27FC236}">
                        <a16:creationId xmlns:a16="http://schemas.microsoft.com/office/drawing/2014/main" id="{E8E0E0DC-9618-4843-8992-ECBABD83CCDD}"/>
                      </a:ext>
                    </a:extLst>
                  </p:cNvPr>
                  <p:cNvSpPr/>
                  <p:nvPr/>
                </p:nvSpPr>
                <p:spPr>
                  <a:xfrm>
                    <a:off x="8144539" y="1927872"/>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9" name="Elipse 388">
                    <a:extLst>
                      <a:ext uri="{FF2B5EF4-FFF2-40B4-BE49-F238E27FC236}">
                        <a16:creationId xmlns:a16="http://schemas.microsoft.com/office/drawing/2014/main" id="{DD79D464-429A-4015-9041-FAAE07FAF0E4}"/>
                      </a:ext>
                    </a:extLst>
                  </p:cNvPr>
                  <p:cNvSpPr/>
                  <p:nvPr/>
                </p:nvSpPr>
                <p:spPr>
                  <a:xfrm>
                    <a:off x="8036068" y="1914002"/>
                    <a:ext cx="90000" cy="90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0" name="Elipse 389">
                    <a:extLst>
                      <a:ext uri="{FF2B5EF4-FFF2-40B4-BE49-F238E27FC236}">
                        <a16:creationId xmlns:a16="http://schemas.microsoft.com/office/drawing/2014/main" id="{84102601-FE72-48F7-A586-F17189E2BB44}"/>
                      </a:ext>
                    </a:extLst>
                  </p:cNvPr>
                  <p:cNvSpPr/>
                  <p:nvPr/>
                </p:nvSpPr>
                <p:spPr>
                  <a:xfrm>
                    <a:off x="8208958" y="2014603"/>
                    <a:ext cx="90000" cy="90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1" name="Elipse 390">
                    <a:extLst>
                      <a:ext uri="{FF2B5EF4-FFF2-40B4-BE49-F238E27FC236}">
                        <a16:creationId xmlns:a16="http://schemas.microsoft.com/office/drawing/2014/main" id="{41870B28-4DAF-411D-BC56-7EFEADEDA274}"/>
                      </a:ext>
                    </a:extLst>
                  </p:cNvPr>
                  <p:cNvSpPr/>
                  <p:nvPr/>
                </p:nvSpPr>
                <p:spPr>
                  <a:xfrm>
                    <a:off x="8320850" y="2146128"/>
                    <a:ext cx="90000" cy="90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2" name="Elipse 391">
                    <a:extLst>
                      <a:ext uri="{FF2B5EF4-FFF2-40B4-BE49-F238E27FC236}">
                        <a16:creationId xmlns:a16="http://schemas.microsoft.com/office/drawing/2014/main" id="{98F77737-DCD1-4369-89D8-7D2A6A47EFA1}"/>
                      </a:ext>
                    </a:extLst>
                  </p:cNvPr>
                  <p:cNvSpPr/>
                  <p:nvPr/>
                </p:nvSpPr>
                <p:spPr>
                  <a:xfrm>
                    <a:off x="8586799" y="2215283"/>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3" name="Elipse 392">
                    <a:extLst>
                      <a:ext uri="{FF2B5EF4-FFF2-40B4-BE49-F238E27FC236}">
                        <a16:creationId xmlns:a16="http://schemas.microsoft.com/office/drawing/2014/main" id="{CFD8907B-A243-4014-8D46-07A2C54A1437}"/>
                      </a:ext>
                    </a:extLst>
                  </p:cNvPr>
                  <p:cNvSpPr/>
                  <p:nvPr/>
                </p:nvSpPr>
                <p:spPr>
                  <a:xfrm>
                    <a:off x="8698536" y="1863493"/>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4" name="Elipse 393">
                    <a:extLst>
                      <a:ext uri="{FF2B5EF4-FFF2-40B4-BE49-F238E27FC236}">
                        <a16:creationId xmlns:a16="http://schemas.microsoft.com/office/drawing/2014/main" id="{53DFD6A8-85C8-464E-A11C-DDF55C51DE30}"/>
                      </a:ext>
                    </a:extLst>
                  </p:cNvPr>
                  <p:cNvSpPr/>
                  <p:nvPr/>
                </p:nvSpPr>
                <p:spPr>
                  <a:xfrm>
                    <a:off x="8899465" y="1502364"/>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5" name="Elipse 394">
                    <a:extLst>
                      <a:ext uri="{FF2B5EF4-FFF2-40B4-BE49-F238E27FC236}">
                        <a16:creationId xmlns:a16="http://schemas.microsoft.com/office/drawing/2014/main" id="{1E75345A-D075-4A2D-8D94-66C5F266F1A2}"/>
                      </a:ext>
                    </a:extLst>
                  </p:cNvPr>
                  <p:cNvSpPr/>
                  <p:nvPr/>
                </p:nvSpPr>
                <p:spPr>
                  <a:xfrm>
                    <a:off x="8657615" y="838887"/>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6" name="Elipse 395">
                    <a:extLst>
                      <a:ext uri="{FF2B5EF4-FFF2-40B4-BE49-F238E27FC236}">
                        <a16:creationId xmlns:a16="http://schemas.microsoft.com/office/drawing/2014/main" id="{B55474D1-0186-42D5-B407-A2382BD4EB13}"/>
                      </a:ext>
                    </a:extLst>
                  </p:cNvPr>
                  <p:cNvSpPr/>
                  <p:nvPr/>
                </p:nvSpPr>
                <p:spPr>
                  <a:xfrm>
                    <a:off x="8706393" y="2452704"/>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7" name="Elipse 396">
                    <a:extLst>
                      <a:ext uri="{FF2B5EF4-FFF2-40B4-BE49-F238E27FC236}">
                        <a16:creationId xmlns:a16="http://schemas.microsoft.com/office/drawing/2014/main" id="{188BDBD3-0937-404F-9FA4-C8E5FF5F7338}"/>
                      </a:ext>
                    </a:extLst>
                  </p:cNvPr>
                  <p:cNvSpPr/>
                  <p:nvPr/>
                </p:nvSpPr>
                <p:spPr>
                  <a:xfrm>
                    <a:off x="9008266" y="1857177"/>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8" name="Elipse 397">
                    <a:extLst>
                      <a:ext uri="{FF2B5EF4-FFF2-40B4-BE49-F238E27FC236}">
                        <a16:creationId xmlns:a16="http://schemas.microsoft.com/office/drawing/2014/main" id="{A9582F5B-5DC9-42AB-9E77-34C8CC7B60FC}"/>
                      </a:ext>
                    </a:extLst>
                  </p:cNvPr>
                  <p:cNvSpPr/>
                  <p:nvPr/>
                </p:nvSpPr>
                <p:spPr>
                  <a:xfrm>
                    <a:off x="8826411" y="1448364"/>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9" name="Elipse 398">
                    <a:extLst>
                      <a:ext uri="{FF2B5EF4-FFF2-40B4-BE49-F238E27FC236}">
                        <a16:creationId xmlns:a16="http://schemas.microsoft.com/office/drawing/2014/main" id="{B69B83A2-A077-4451-BEE8-C1BF1806D3EF}"/>
                      </a:ext>
                    </a:extLst>
                  </p:cNvPr>
                  <p:cNvSpPr/>
                  <p:nvPr/>
                </p:nvSpPr>
                <p:spPr>
                  <a:xfrm>
                    <a:off x="7833928" y="1871347"/>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0" name="Elipse 399">
                    <a:extLst>
                      <a:ext uri="{FF2B5EF4-FFF2-40B4-BE49-F238E27FC236}">
                        <a16:creationId xmlns:a16="http://schemas.microsoft.com/office/drawing/2014/main" id="{A676502D-2032-47E6-AB1E-E253F84CA134}"/>
                      </a:ext>
                    </a:extLst>
                  </p:cNvPr>
                  <p:cNvSpPr/>
                  <p:nvPr/>
                </p:nvSpPr>
                <p:spPr>
                  <a:xfrm>
                    <a:off x="8428663" y="1706235"/>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1" name="Elipse 400">
                    <a:extLst>
                      <a:ext uri="{FF2B5EF4-FFF2-40B4-BE49-F238E27FC236}">
                        <a16:creationId xmlns:a16="http://schemas.microsoft.com/office/drawing/2014/main" id="{DF5CD726-EC52-4324-8142-2817667791DC}"/>
                      </a:ext>
                    </a:extLst>
                  </p:cNvPr>
                  <p:cNvSpPr/>
                  <p:nvPr/>
                </p:nvSpPr>
                <p:spPr>
                  <a:xfrm>
                    <a:off x="8721356" y="2185343"/>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grpSp>
            <p:nvGrpSpPr>
              <p:cNvPr id="303" name="Grupo 302">
                <a:extLst>
                  <a:ext uri="{FF2B5EF4-FFF2-40B4-BE49-F238E27FC236}">
                    <a16:creationId xmlns:a16="http://schemas.microsoft.com/office/drawing/2014/main" id="{434FA066-20CD-4AC0-AD64-D28A4C0C4964}"/>
                  </a:ext>
                </a:extLst>
              </p:cNvPr>
              <p:cNvGrpSpPr/>
              <p:nvPr/>
            </p:nvGrpSpPr>
            <p:grpSpPr>
              <a:xfrm>
                <a:off x="1725732" y="774807"/>
                <a:ext cx="3782188" cy="1169235"/>
                <a:chOff x="922128" y="5717930"/>
                <a:chExt cx="4820182" cy="1490124"/>
              </a:xfrm>
            </p:grpSpPr>
            <p:grpSp>
              <p:nvGrpSpPr>
                <p:cNvPr id="304" name="Grupo 303">
                  <a:extLst>
                    <a:ext uri="{FF2B5EF4-FFF2-40B4-BE49-F238E27FC236}">
                      <a16:creationId xmlns:a16="http://schemas.microsoft.com/office/drawing/2014/main" id="{EDE7F95C-7AE4-4C5B-BCA6-35EA0B8CCE06}"/>
                    </a:ext>
                  </a:extLst>
                </p:cNvPr>
                <p:cNvGrpSpPr/>
                <p:nvPr/>
              </p:nvGrpSpPr>
              <p:grpSpPr>
                <a:xfrm>
                  <a:off x="3071844" y="5762882"/>
                  <a:ext cx="1283026" cy="1335563"/>
                  <a:chOff x="3071844" y="5762882"/>
                  <a:chExt cx="1283026" cy="1335563"/>
                </a:xfrm>
                <a:solidFill>
                  <a:srgbClr val="034BA2"/>
                </a:solidFill>
              </p:grpSpPr>
              <p:sp>
                <p:nvSpPr>
                  <p:cNvPr id="314" name="Rectángulo 313">
                    <a:extLst>
                      <a:ext uri="{FF2B5EF4-FFF2-40B4-BE49-F238E27FC236}">
                        <a16:creationId xmlns:a16="http://schemas.microsoft.com/office/drawing/2014/main" id="{3A98D7FF-08F9-4E4C-8E73-82DF2F6F72C8}"/>
                      </a:ext>
                    </a:extLst>
                  </p:cNvPr>
                  <p:cNvSpPr/>
                  <p:nvPr/>
                </p:nvSpPr>
                <p:spPr>
                  <a:xfrm>
                    <a:off x="3589122" y="5765649"/>
                    <a:ext cx="248781" cy="18528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15" name="Rectángulo 144">
                    <a:extLst>
                      <a:ext uri="{FF2B5EF4-FFF2-40B4-BE49-F238E27FC236}">
                        <a16:creationId xmlns:a16="http://schemas.microsoft.com/office/drawing/2014/main" id="{02E46AA1-01DC-4CFF-8A76-FB9E24508C0F}"/>
                      </a:ext>
                    </a:extLst>
                  </p:cNvPr>
                  <p:cNvSpPr/>
                  <p:nvPr/>
                </p:nvSpPr>
                <p:spPr>
                  <a:xfrm>
                    <a:off x="3071844" y="5765520"/>
                    <a:ext cx="718012" cy="1332925"/>
                  </a:xfrm>
                  <a:custGeom>
                    <a:avLst/>
                    <a:gdLst>
                      <a:gd name="connsiteX0" fmla="*/ 0 w 248781"/>
                      <a:gd name="connsiteY0" fmla="*/ 0 h 1304852"/>
                      <a:gd name="connsiteX1" fmla="*/ 248781 w 248781"/>
                      <a:gd name="connsiteY1" fmla="*/ 0 h 1304852"/>
                      <a:gd name="connsiteX2" fmla="*/ 248781 w 248781"/>
                      <a:gd name="connsiteY2" fmla="*/ 1304852 h 1304852"/>
                      <a:gd name="connsiteX3" fmla="*/ 0 w 248781"/>
                      <a:gd name="connsiteY3" fmla="*/ 1304852 h 1304852"/>
                      <a:gd name="connsiteX4" fmla="*/ 0 w 248781"/>
                      <a:gd name="connsiteY4" fmla="*/ 0 h 1304852"/>
                      <a:gd name="connsiteX0" fmla="*/ 0 w 718012"/>
                      <a:gd name="connsiteY0" fmla="*/ 0 h 1304852"/>
                      <a:gd name="connsiteX1" fmla="*/ 718012 w 718012"/>
                      <a:gd name="connsiteY1" fmla="*/ 108284 h 1304852"/>
                      <a:gd name="connsiteX2" fmla="*/ 248781 w 718012"/>
                      <a:gd name="connsiteY2" fmla="*/ 1304852 h 1304852"/>
                      <a:gd name="connsiteX3" fmla="*/ 0 w 718012"/>
                      <a:gd name="connsiteY3" fmla="*/ 1304852 h 1304852"/>
                      <a:gd name="connsiteX4" fmla="*/ 0 w 718012"/>
                      <a:gd name="connsiteY4" fmla="*/ 0 h 1304852"/>
                      <a:gd name="connsiteX0" fmla="*/ 473242 w 718012"/>
                      <a:gd name="connsiteY0" fmla="*/ 0 h 1228652"/>
                      <a:gd name="connsiteX1" fmla="*/ 718012 w 718012"/>
                      <a:gd name="connsiteY1" fmla="*/ 32084 h 1228652"/>
                      <a:gd name="connsiteX2" fmla="*/ 248781 w 718012"/>
                      <a:gd name="connsiteY2" fmla="*/ 1228652 h 1228652"/>
                      <a:gd name="connsiteX3" fmla="*/ 0 w 718012"/>
                      <a:gd name="connsiteY3" fmla="*/ 1228652 h 1228652"/>
                      <a:gd name="connsiteX4" fmla="*/ 473242 w 718012"/>
                      <a:gd name="connsiteY4" fmla="*/ 0 h 1228652"/>
                      <a:gd name="connsiteX0" fmla="*/ 517358 w 718012"/>
                      <a:gd name="connsiteY0" fmla="*/ 0 h 1332925"/>
                      <a:gd name="connsiteX1" fmla="*/ 718012 w 718012"/>
                      <a:gd name="connsiteY1" fmla="*/ 136357 h 1332925"/>
                      <a:gd name="connsiteX2" fmla="*/ 248781 w 718012"/>
                      <a:gd name="connsiteY2" fmla="*/ 1332925 h 1332925"/>
                      <a:gd name="connsiteX3" fmla="*/ 0 w 718012"/>
                      <a:gd name="connsiteY3" fmla="*/ 1332925 h 1332925"/>
                      <a:gd name="connsiteX4" fmla="*/ 517358 w 718012"/>
                      <a:gd name="connsiteY4" fmla="*/ 0 h 133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012" h="1332925">
                        <a:moveTo>
                          <a:pt x="517358" y="0"/>
                        </a:moveTo>
                        <a:lnTo>
                          <a:pt x="718012" y="136357"/>
                        </a:lnTo>
                        <a:lnTo>
                          <a:pt x="248781" y="1332925"/>
                        </a:lnTo>
                        <a:lnTo>
                          <a:pt x="0" y="1332925"/>
                        </a:lnTo>
                        <a:lnTo>
                          <a:pt x="51735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16" name="Rectángulo 144">
                    <a:extLst>
                      <a:ext uri="{FF2B5EF4-FFF2-40B4-BE49-F238E27FC236}">
                        <a16:creationId xmlns:a16="http://schemas.microsoft.com/office/drawing/2014/main" id="{6C0CDC35-3829-4A0D-BA39-C67E4824F88F}"/>
                      </a:ext>
                    </a:extLst>
                  </p:cNvPr>
                  <p:cNvSpPr/>
                  <p:nvPr/>
                </p:nvSpPr>
                <p:spPr>
                  <a:xfrm flipH="1">
                    <a:off x="3636858" y="5762882"/>
                    <a:ext cx="718012" cy="1332925"/>
                  </a:xfrm>
                  <a:custGeom>
                    <a:avLst/>
                    <a:gdLst>
                      <a:gd name="connsiteX0" fmla="*/ 0 w 248781"/>
                      <a:gd name="connsiteY0" fmla="*/ 0 h 1304852"/>
                      <a:gd name="connsiteX1" fmla="*/ 248781 w 248781"/>
                      <a:gd name="connsiteY1" fmla="*/ 0 h 1304852"/>
                      <a:gd name="connsiteX2" fmla="*/ 248781 w 248781"/>
                      <a:gd name="connsiteY2" fmla="*/ 1304852 h 1304852"/>
                      <a:gd name="connsiteX3" fmla="*/ 0 w 248781"/>
                      <a:gd name="connsiteY3" fmla="*/ 1304852 h 1304852"/>
                      <a:gd name="connsiteX4" fmla="*/ 0 w 248781"/>
                      <a:gd name="connsiteY4" fmla="*/ 0 h 1304852"/>
                      <a:gd name="connsiteX0" fmla="*/ 0 w 718012"/>
                      <a:gd name="connsiteY0" fmla="*/ 0 h 1304852"/>
                      <a:gd name="connsiteX1" fmla="*/ 718012 w 718012"/>
                      <a:gd name="connsiteY1" fmla="*/ 108284 h 1304852"/>
                      <a:gd name="connsiteX2" fmla="*/ 248781 w 718012"/>
                      <a:gd name="connsiteY2" fmla="*/ 1304852 h 1304852"/>
                      <a:gd name="connsiteX3" fmla="*/ 0 w 718012"/>
                      <a:gd name="connsiteY3" fmla="*/ 1304852 h 1304852"/>
                      <a:gd name="connsiteX4" fmla="*/ 0 w 718012"/>
                      <a:gd name="connsiteY4" fmla="*/ 0 h 1304852"/>
                      <a:gd name="connsiteX0" fmla="*/ 473242 w 718012"/>
                      <a:gd name="connsiteY0" fmla="*/ 0 h 1228652"/>
                      <a:gd name="connsiteX1" fmla="*/ 718012 w 718012"/>
                      <a:gd name="connsiteY1" fmla="*/ 32084 h 1228652"/>
                      <a:gd name="connsiteX2" fmla="*/ 248781 w 718012"/>
                      <a:gd name="connsiteY2" fmla="*/ 1228652 h 1228652"/>
                      <a:gd name="connsiteX3" fmla="*/ 0 w 718012"/>
                      <a:gd name="connsiteY3" fmla="*/ 1228652 h 1228652"/>
                      <a:gd name="connsiteX4" fmla="*/ 473242 w 718012"/>
                      <a:gd name="connsiteY4" fmla="*/ 0 h 1228652"/>
                      <a:gd name="connsiteX0" fmla="*/ 517358 w 718012"/>
                      <a:gd name="connsiteY0" fmla="*/ 0 h 1332925"/>
                      <a:gd name="connsiteX1" fmla="*/ 718012 w 718012"/>
                      <a:gd name="connsiteY1" fmla="*/ 136357 h 1332925"/>
                      <a:gd name="connsiteX2" fmla="*/ 248781 w 718012"/>
                      <a:gd name="connsiteY2" fmla="*/ 1332925 h 1332925"/>
                      <a:gd name="connsiteX3" fmla="*/ 0 w 718012"/>
                      <a:gd name="connsiteY3" fmla="*/ 1332925 h 1332925"/>
                      <a:gd name="connsiteX4" fmla="*/ 517358 w 718012"/>
                      <a:gd name="connsiteY4" fmla="*/ 0 h 133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012" h="1332925">
                        <a:moveTo>
                          <a:pt x="517358" y="0"/>
                        </a:moveTo>
                        <a:lnTo>
                          <a:pt x="718012" y="136357"/>
                        </a:lnTo>
                        <a:lnTo>
                          <a:pt x="248781" y="1332925"/>
                        </a:lnTo>
                        <a:lnTo>
                          <a:pt x="0" y="1332925"/>
                        </a:lnTo>
                        <a:lnTo>
                          <a:pt x="51735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17" name="Rectángulo 316">
                    <a:extLst>
                      <a:ext uri="{FF2B5EF4-FFF2-40B4-BE49-F238E27FC236}">
                        <a16:creationId xmlns:a16="http://schemas.microsoft.com/office/drawing/2014/main" id="{477AA155-9674-498B-91D4-E5C2C82C97EC}"/>
                      </a:ext>
                    </a:extLst>
                  </p:cNvPr>
                  <p:cNvSpPr/>
                  <p:nvPr/>
                </p:nvSpPr>
                <p:spPr>
                  <a:xfrm>
                    <a:off x="3388895" y="6572086"/>
                    <a:ext cx="661016" cy="2498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nvGrpSpPr>
                <p:cNvPr id="305" name="Grupo 304">
                  <a:extLst>
                    <a:ext uri="{FF2B5EF4-FFF2-40B4-BE49-F238E27FC236}">
                      <a16:creationId xmlns:a16="http://schemas.microsoft.com/office/drawing/2014/main" id="{640E2708-893D-4456-99B3-F64DC2C65203}"/>
                    </a:ext>
                  </a:extLst>
                </p:cNvPr>
                <p:cNvGrpSpPr/>
                <p:nvPr/>
              </p:nvGrpSpPr>
              <p:grpSpPr>
                <a:xfrm>
                  <a:off x="4298557" y="5717930"/>
                  <a:ext cx="1443753" cy="1490124"/>
                  <a:chOff x="4298557" y="5717930"/>
                  <a:chExt cx="1443753" cy="1490124"/>
                </a:xfrm>
                <a:solidFill>
                  <a:srgbClr val="F4C403"/>
                </a:solidFill>
              </p:grpSpPr>
              <p:sp>
                <p:nvSpPr>
                  <p:cNvPr id="312" name="Rectángulo 139">
                    <a:extLst>
                      <a:ext uri="{FF2B5EF4-FFF2-40B4-BE49-F238E27FC236}">
                        <a16:creationId xmlns:a16="http://schemas.microsoft.com/office/drawing/2014/main" id="{54BE5B10-0127-4083-95F2-9C30C27DA37C}"/>
                      </a:ext>
                    </a:extLst>
                  </p:cNvPr>
                  <p:cNvSpPr/>
                  <p:nvPr/>
                </p:nvSpPr>
                <p:spPr>
                  <a:xfrm>
                    <a:off x="4930781" y="6544768"/>
                    <a:ext cx="811529" cy="663286"/>
                  </a:xfrm>
                  <a:custGeom>
                    <a:avLst/>
                    <a:gdLst>
                      <a:gd name="connsiteX0" fmla="*/ 0 w 299258"/>
                      <a:gd name="connsiteY0" fmla="*/ 0 h 657787"/>
                      <a:gd name="connsiteX1" fmla="*/ 299258 w 299258"/>
                      <a:gd name="connsiteY1" fmla="*/ 0 h 657787"/>
                      <a:gd name="connsiteX2" fmla="*/ 299258 w 299258"/>
                      <a:gd name="connsiteY2" fmla="*/ 657787 h 657787"/>
                      <a:gd name="connsiteX3" fmla="*/ 0 w 299258"/>
                      <a:gd name="connsiteY3" fmla="*/ 657787 h 657787"/>
                      <a:gd name="connsiteX4" fmla="*/ 0 w 299258"/>
                      <a:gd name="connsiteY4" fmla="*/ 0 h 657787"/>
                      <a:gd name="connsiteX0" fmla="*/ 0 w 792479"/>
                      <a:gd name="connsiteY0" fmla="*/ 0 h 668870"/>
                      <a:gd name="connsiteX1" fmla="*/ 299258 w 792479"/>
                      <a:gd name="connsiteY1" fmla="*/ 0 h 668870"/>
                      <a:gd name="connsiteX2" fmla="*/ 792479 w 792479"/>
                      <a:gd name="connsiteY2" fmla="*/ 668870 h 668870"/>
                      <a:gd name="connsiteX3" fmla="*/ 0 w 792479"/>
                      <a:gd name="connsiteY3" fmla="*/ 657787 h 668870"/>
                      <a:gd name="connsiteX4" fmla="*/ 0 w 792479"/>
                      <a:gd name="connsiteY4" fmla="*/ 0 h 668870"/>
                      <a:gd name="connsiteX0" fmla="*/ 0 w 792479"/>
                      <a:gd name="connsiteY0" fmla="*/ 0 h 668870"/>
                      <a:gd name="connsiteX1" fmla="*/ 299258 w 792479"/>
                      <a:gd name="connsiteY1" fmla="*/ 0 h 668870"/>
                      <a:gd name="connsiteX2" fmla="*/ 792479 w 792479"/>
                      <a:gd name="connsiteY2" fmla="*/ 668870 h 668870"/>
                      <a:gd name="connsiteX3" fmla="*/ 432262 w 792479"/>
                      <a:gd name="connsiteY3" fmla="*/ 657787 h 668870"/>
                      <a:gd name="connsiteX4" fmla="*/ 0 w 792479"/>
                      <a:gd name="connsiteY4" fmla="*/ 0 h 668870"/>
                      <a:gd name="connsiteX0" fmla="*/ 0 w 803563"/>
                      <a:gd name="connsiteY0" fmla="*/ 5542 h 668870"/>
                      <a:gd name="connsiteX1" fmla="*/ 310342 w 803563"/>
                      <a:gd name="connsiteY1" fmla="*/ 0 h 668870"/>
                      <a:gd name="connsiteX2" fmla="*/ 803563 w 803563"/>
                      <a:gd name="connsiteY2" fmla="*/ 668870 h 668870"/>
                      <a:gd name="connsiteX3" fmla="*/ 443346 w 803563"/>
                      <a:gd name="connsiteY3" fmla="*/ 657787 h 668870"/>
                      <a:gd name="connsiteX4" fmla="*/ 0 w 803563"/>
                      <a:gd name="connsiteY4" fmla="*/ 5542 h 668870"/>
                      <a:gd name="connsiteX0" fmla="*/ 0 w 803563"/>
                      <a:gd name="connsiteY0" fmla="*/ 5542 h 668870"/>
                      <a:gd name="connsiteX1" fmla="*/ 310342 w 803563"/>
                      <a:gd name="connsiteY1" fmla="*/ 0 h 668870"/>
                      <a:gd name="connsiteX2" fmla="*/ 803563 w 803563"/>
                      <a:gd name="connsiteY2" fmla="*/ 668870 h 668870"/>
                      <a:gd name="connsiteX3" fmla="*/ 509848 w 803563"/>
                      <a:gd name="connsiteY3" fmla="*/ 663329 h 668870"/>
                      <a:gd name="connsiteX4" fmla="*/ 0 w 803563"/>
                      <a:gd name="connsiteY4" fmla="*/ 5542 h 668870"/>
                      <a:gd name="connsiteX0" fmla="*/ 0 w 811183"/>
                      <a:gd name="connsiteY0" fmla="*/ 5542 h 665060"/>
                      <a:gd name="connsiteX1" fmla="*/ 310342 w 811183"/>
                      <a:gd name="connsiteY1" fmla="*/ 0 h 665060"/>
                      <a:gd name="connsiteX2" fmla="*/ 811183 w 811183"/>
                      <a:gd name="connsiteY2" fmla="*/ 665060 h 665060"/>
                      <a:gd name="connsiteX3" fmla="*/ 509848 w 811183"/>
                      <a:gd name="connsiteY3" fmla="*/ 663329 h 665060"/>
                      <a:gd name="connsiteX4" fmla="*/ 0 w 811183"/>
                      <a:gd name="connsiteY4" fmla="*/ 5542 h 665060"/>
                      <a:gd name="connsiteX0" fmla="*/ 0 w 811183"/>
                      <a:gd name="connsiteY0" fmla="*/ 1732 h 661250"/>
                      <a:gd name="connsiteX1" fmla="*/ 298912 w 811183"/>
                      <a:gd name="connsiteY1" fmla="*/ 0 h 661250"/>
                      <a:gd name="connsiteX2" fmla="*/ 811183 w 811183"/>
                      <a:gd name="connsiteY2" fmla="*/ 661250 h 661250"/>
                      <a:gd name="connsiteX3" fmla="*/ 509848 w 811183"/>
                      <a:gd name="connsiteY3" fmla="*/ 659519 h 661250"/>
                      <a:gd name="connsiteX4" fmla="*/ 0 w 811183"/>
                      <a:gd name="connsiteY4" fmla="*/ 1732 h 661250"/>
                      <a:gd name="connsiteX0" fmla="*/ 0 w 811530"/>
                      <a:gd name="connsiteY0" fmla="*/ 1732 h 670905"/>
                      <a:gd name="connsiteX1" fmla="*/ 298912 w 811530"/>
                      <a:gd name="connsiteY1" fmla="*/ 0 h 670905"/>
                      <a:gd name="connsiteX2" fmla="*/ 811530 w 811530"/>
                      <a:gd name="connsiteY2" fmla="*/ 670905 h 670905"/>
                      <a:gd name="connsiteX3" fmla="*/ 509848 w 811530"/>
                      <a:gd name="connsiteY3" fmla="*/ 659519 h 670905"/>
                      <a:gd name="connsiteX4" fmla="*/ 0 w 811530"/>
                      <a:gd name="connsiteY4" fmla="*/ 1732 h 670905"/>
                      <a:gd name="connsiteX0" fmla="*/ 0 w 811529"/>
                      <a:gd name="connsiteY0" fmla="*/ 1732 h 663285"/>
                      <a:gd name="connsiteX1" fmla="*/ 298912 w 811529"/>
                      <a:gd name="connsiteY1" fmla="*/ 0 h 663285"/>
                      <a:gd name="connsiteX2" fmla="*/ 811529 w 811529"/>
                      <a:gd name="connsiteY2" fmla="*/ 663285 h 663285"/>
                      <a:gd name="connsiteX3" fmla="*/ 509848 w 811529"/>
                      <a:gd name="connsiteY3" fmla="*/ 659519 h 663285"/>
                      <a:gd name="connsiteX4" fmla="*/ 0 w 811529"/>
                      <a:gd name="connsiteY4" fmla="*/ 1732 h 66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529" h="663285">
                        <a:moveTo>
                          <a:pt x="0" y="1732"/>
                        </a:moveTo>
                        <a:lnTo>
                          <a:pt x="298912" y="0"/>
                        </a:lnTo>
                        <a:lnTo>
                          <a:pt x="811529" y="663285"/>
                        </a:lnTo>
                        <a:lnTo>
                          <a:pt x="509848" y="659519"/>
                        </a:lnTo>
                        <a:lnTo>
                          <a:pt x="0" y="17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13" name="Círculo: vacío 312">
                    <a:extLst>
                      <a:ext uri="{FF2B5EF4-FFF2-40B4-BE49-F238E27FC236}">
                        <a16:creationId xmlns:a16="http://schemas.microsoft.com/office/drawing/2014/main" id="{1A925AD6-AF6E-4A69-9534-A8BB48179C2B}"/>
                      </a:ext>
                    </a:extLst>
                  </p:cNvPr>
                  <p:cNvSpPr/>
                  <p:nvPr/>
                </p:nvSpPr>
                <p:spPr>
                  <a:xfrm>
                    <a:off x="4298557" y="5717930"/>
                    <a:ext cx="1397540" cy="1429156"/>
                  </a:xfrm>
                  <a:prstGeom prst="donut">
                    <a:avLst>
                      <a:gd name="adj" fmla="val 1898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chemeClr val="tx1"/>
                      </a:solidFill>
                    </a:endParaRPr>
                  </a:p>
                </p:txBody>
              </p:sp>
            </p:grpSp>
            <p:grpSp>
              <p:nvGrpSpPr>
                <p:cNvPr id="306" name="Grupo 305">
                  <a:extLst>
                    <a:ext uri="{FF2B5EF4-FFF2-40B4-BE49-F238E27FC236}">
                      <a16:creationId xmlns:a16="http://schemas.microsoft.com/office/drawing/2014/main" id="{0F83CF11-CD05-455C-96B9-0445DB53B91D}"/>
                    </a:ext>
                  </a:extLst>
                </p:cNvPr>
                <p:cNvGrpSpPr/>
                <p:nvPr/>
              </p:nvGrpSpPr>
              <p:grpSpPr>
                <a:xfrm>
                  <a:off x="2392340" y="5764240"/>
                  <a:ext cx="587283" cy="1332925"/>
                  <a:chOff x="2392340" y="5764240"/>
                  <a:chExt cx="587283" cy="1332925"/>
                </a:xfrm>
                <a:solidFill>
                  <a:srgbClr val="034BA2"/>
                </a:solidFill>
              </p:grpSpPr>
              <p:sp>
                <p:nvSpPr>
                  <p:cNvPr id="310" name="Rectángulo 309">
                    <a:extLst>
                      <a:ext uri="{FF2B5EF4-FFF2-40B4-BE49-F238E27FC236}">
                        <a16:creationId xmlns:a16="http://schemas.microsoft.com/office/drawing/2014/main" id="{2C6F6CFB-943F-4C37-8DDD-548D239B2426}"/>
                      </a:ext>
                    </a:extLst>
                  </p:cNvPr>
                  <p:cNvSpPr/>
                  <p:nvPr/>
                </p:nvSpPr>
                <p:spPr>
                  <a:xfrm>
                    <a:off x="2516732" y="6860692"/>
                    <a:ext cx="462891" cy="23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sp>
                <p:nvSpPr>
                  <p:cNvPr id="311" name="Rectángulo 310">
                    <a:extLst>
                      <a:ext uri="{FF2B5EF4-FFF2-40B4-BE49-F238E27FC236}">
                        <a16:creationId xmlns:a16="http://schemas.microsoft.com/office/drawing/2014/main" id="{1B6967E7-C0C1-40CC-853C-844E67845549}"/>
                      </a:ext>
                    </a:extLst>
                  </p:cNvPr>
                  <p:cNvSpPr/>
                  <p:nvPr/>
                </p:nvSpPr>
                <p:spPr>
                  <a:xfrm>
                    <a:off x="2392340" y="5764240"/>
                    <a:ext cx="248782" cy="13329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nvGrpSpPr>
                <p:cNvPr id="307" name="Grupo 306">
                  <a:extLst>
                    <a:ext uri="{FF2B5EF4-FFF2-40B4-BE49-F238E27FC236}">
                      <a16:creationId xmlns:a16="http://schemas.microsoft.com/office/drawing/2014/main" id="{FFFC6621-CFFE-463E-817D-9594DA8C2FCD}"/>
                    </a:ext>
                  </a:extLst>
                </p:cNvPr>
                <p:cNvGrpSpPr/>
                <p:nvPr/>
              </p:nvGrpSpPr>
              <p:grpSpPr>
                <a:xfrm>
                  <a:off x="922128" y="5717930"/>
                  <a:ext cx="1459591" cy="1450845"/>
                  <a:chOff x="922128" y="5717930"/>
                  <a:chExt cx="1459591" cy="1450845"/>
                </a:xfrm>
              </p:grpSpPr>
              <p:sp>
                <p:nvSpPr>
                  <p:cNvPr id="308" name="Círculo: vacío 307">
                    <a:extLst>
                      <a:ext uri="{FF2B5EF4-FFF2-40B4-BE49-F238E27FC236}">
                        <a16:creationId xmlns:a16="http://schemas.microsoft.com/office/drawing/2014/main" id="{6332CC70-D04B-4172-B2C5-E97821ADA1DD}"/>
                      </a:ext>
                    </a:extLst>
                  </p:cNvPr>
                  <p:cNvSpPr/>
                  <p:nvPr/>
                </p:nvSpPr>
                <p:spPr>
                  <a:xfrm>
                    <a:off x="922128" y="5717930"/>
                    <a:ext cx="1442546" cy="1429154"/>
                  </a:xfrm>
                  <a:prstGeom prst="donut">
                    <a:avLst>
                      <a:gd name="adj" fmla="val 17845"/>
                    </a:avLst>
                  </a:prstGeom>
                  <a:solidFill>
                    <a:srgbClr val="034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chemeClr val="tx1"/>
                      </a:solidFill>
                    </a:endParaRPr>
                  </a:p>
                </p:txBody>
              </p:sp>
              <p:sp>
                <p:nvSpPr>
                  <p:cNvPr id="309" name="Arco de bloque 308">
                    <a:extLst>
                      <a:ext uri="{FF2B5EF4-FFF2-40B4-BE49-F238E27FC236}">
                        <a16:creationId xmlns:a16="http://schemas.microsoft.com/office/drawing/2014/main" id="{C09BE745-9D5C-4995-9426-F0ECC831066F}"/>
                      </a:ext>
                    </a:extLst>
                  </p:cNvPr>
                  <p:cNvSpPr/>
                  <p:nvPr/>
                </p:nvSpPr>
                <p:spPr>
                  <a:xfrm rot="5656242">
                    <a:off x="1052534" y="5839589"/>
                    <a:ext cx="1439014" cy="1219357"/>
                  </a:xfrm>
                  <a:prstGeom prst="blockArc">
                    <a:avLst>
                      <a:gd name="adj1" fmla="val 13339887"/>
                      <a:gd name="adj2" fmla="val 18461617"/>
                      <a:gd name="adj3" fmla="val 2456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solidFill>
                        <a:schemeClr val="tx1"/>
                      </a:solidFill>
                    </a:endParaRPr>
                  </a:p>
                </p:txBody>
              </p:sp>
            </p:grpSp>
          </p:grpSp>
        </p:grpSp>
        <p:sp>
          <p:nvSpPr>
            <p:cNvPr id="301" name="CuadroTexto 218">
              <a:extLst>
                <a:ext uri="{FF2B5EF4-FFF2-40B4-BE49-F238E27FC236}">
                  <a16:creationId xmlns:a16="http://schemas.microsoft.com/office/drawing/2014/main" id="{DD797625-69A8-4223-B99D-51C77CFB38CF}"/>
                </a:ext>
              </a:extLst>
            </p:cNvPr>
            <p:cNvSpPr txBox="1"/>
            <p:nvPr/>
          </p:nvSpPr>
          <p:spPr>
            <a:xfrm>
              <a:off x="2016834" y="2367234"/>
              <a:ext cx="3284137" cy="296748"/>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500"/>
                </a:lnSpc>
              </a:pPr>
              <a:r>
                <a:rPr lang="es-CO" sz="1500" b="1" spc="30" dirty="0">
                  <a:solidFill>
                    <a:srgbClr val="034BA2"/>
                  </a:solidFill>
                  <a:latin typeface="Abadi" panose="020B0604020104020204" pitchFamily="34" charset="0"/>
                  <a:cs typeface="Aharoni" panose="02010803020104030203" pitchFamily="2" charset="-79"/>
                </a:rPr>
                <a:t>CARTAGENA DE INDIAS - COLOMBIA</a:t>
              </a:r>
            </a:p>
          </p:txBody>
        </p:sp>
      </p:grpSp>
      <p:grpSp>
        <p:nvGrpSpPr>
          <p:cNvPr id="438" name="Grupo 437">
            <a:extLst>
              <a:ext uri="{FF2B5EF4-FFF2-40B4-BE49-F238E27FC236}">
                <a16:creationId xmlns:a16="http://schemas.microsoft.com/office/drawing/2014/main" id="{FB859688-E491-4F13-A5CD-A9BD894090BD}"/>
              </a:ext>
            </a:extLst>
          </p:cNvPr>
          <p:cNvGrpSpPr/>
          <p:nvPr/>
        </p:nvGrpSpPr>
        <p:grpSpPr>
          <a:xfrm>
            <a:off x="622511" y="29420311"/>
            <a:ext cx="8313176" cy="12057091"/>
            <a:chOff x="622511" y="26377749"/>
            <a:chExt cx="8313176" cy="12057091"/>
          </a:xfrm>
        </p:grpSpPr>
        <p:sp>
          <p:nvSpPr>
            <p:cNvPr id="30" name="CuadroTexto 29">
              <a:extLst>
                <a:ext uri="{FF2B5EF4-FFF2-40B4-BE49-F238E27FC236}">
                  <a16:creationId xmlns:a16="http://schemas.microsoft.com/office/drawing/2014/main" id="{6B4FF9C4-9A78-446D-A2D7-98B1C85D849A}"/>
                </a:ext>
              </a:extLst>
            </p:cNvPr>
            <p:cNvSpPr txBox="1"/>
            <p:nvPr/>
          </p:nvSpPr>
          <p:spPr>
            <a:xfrm>
              <a:off x="702198" y="37357622"/>
              <a:ext cx="8233489" cy="1077218"/>
            </a:xfrm>
            <a:prstGeom prst="rect">
              <a:avLst/>
            </a:prstGeom>
            <a:noFill/>
          </p:spPr>
          <p:txBody>
            <a:bodyPr wrap="square" rtlCol="0">
              <a:spAutoFit/>
            </a:bodyPr>
            <a:lstStyle/>
            <a:p>
              <a:pPr algn="ctr"/>
              <a:r>
                <a:rPr lang="es-CO" sz="3200" b="1" dirty="0" err="1">
                  <a:solidFill>
                    <a:srgbClr val="011893"/>
                  </a:solidFill>
                  <a:latin typeface="Ancizar Sans Bold" pitchFamily="50" charset="0"/>
                </a:rPr>
                <a:t>Diagram</a:t>
              </a:r>
              <a:r>
                <a:rPr lang="es-CO" sz="3200" b="1" dirty="0">
                  <a:solidFill>
                    <a:srgbClr val="011893"/>
                  </a:solidFill>
                  <a:latin typeface="Ancizar Sans Bold" pitchFamily="50" charset="0"/>
                </a:rPr>
                <a:t> 1: </a:t>
              </a:r>
              <a:r>
                <a:rPr lang="en-US" sz="3200" dirty="0">
                  <a:latin typeface="Ancizar Sans Light" pitchFamily="50" charset="0"/>
                </a:rPr>
                <a:t>Genetic algorithm for variable selection </a:t>
              </a:r>
            </a:p>
          </p:txBody>
        </p:sp>
        <p:pic>
          <p:nvPicPr>
            <p:cNvPr id="12" name="Imagen 11" descr="Diagrama&#10;&#10;Descripción generada automáticamente">
              <a:extLst>
                <a:ext uri="{FF2B5EF4-FFF2-40B4-BE49-F238E27FC236}">
                  <a16:creationId xmlns:a16="http://schemas.microsoft.com/office/drawing/2014/main" id="{0441BE82-2B2D-46A3-AAAC-BF8F510D6E30}"/>
                </a:ext>
              </a:extLst>
            </p:cNvPr>
            <p:cNvPicPr>
              <a:picLocks noChangeAspect="1"/>
            </p:cNvPicPr>
            <p:nvPr/>
          </p:nvPicPr>
          <p:blipFill rotWithShape="1">
            <a:blip r:embed="rId7">
              <a:extLst>
                <a:ext uri="{28A0092B-C50C-407E-A947-70E740481C1C}">
                  <a14:useLocalDpi xmlns:a14="http://schemas.microsoft.com/office/drawing/2010/main" val="0"/>
                </a:ext>
              </a:extLst>
            </a:blip>
            <a:srcRect r="19153"/>
            <a:stretch/>
          </p:blipFill>
          <p:spPr>
            <a:xfrm>
              <a:off x="622511" y="26377749"/>
              <a:ext cx="8233489" cy="10680597"/>
            </a:xfrm>
            <a:prstGeom prst="rect">
              <a:avLst/>
            </a:prstGeom>
          </p:spPr>
        </p:pic>
      </p:grpSp>
      <p:sp>
        <p:nvSpPr>
          <p:cNvPr id="16" name="Flecha: a la derecha 15">
            <a:extLst>
              <a:ext uri="{FF2B5EF4-FFF2-40B4-BE49-F238E27FC236}">
                <a16:creationId xmlns:a16="http://schemas.microsoft.com/office/drawing/2014/main" id="{C43CF8D5-EBBA-4AAA-AB5F-6DFFEB0E1A2E}"/>
              </a:ext>
            </a:extLst>
          </p:cNvPr>
          <p:cNvSpPr/>
          <p:nvPr/>
        </p:nvSpPr>
        <p:spPr>
          <a:xfrm rot="5400000">
            <a:off x="4524640" y="16889420"/>
            <a:ext cx="12050994" cy="1327461"/>
          </a:xfrm>
          <a:prstGeom prst="rightArrow">
            <a:avLst>
              <a:gd name="adj1" fmla="val 100000"/>
              <a:gd name="adj2" fmla="val 36373"/>
            </a:avLst>
          </a:prstGeom>
          <a:gradFill flip="none" rotWithShape="1">
            <a:gsLst>
              <a:gs pos="5000">
                <a:srgbClr val="FFC500">
                  <a:tint val="66000"/>
                  <a:satMod val="160000"/>
                  <a:lumMod val="95000"/>
                  <a:lumOff val="5000"/>
                </a:srgbClr>
              </a:gs>
              <a:gs pos="32000">
                <a:srgbClr val="FFC500">
                  <a:tint val="44500"/>
                  <a:satMod val="160000"/>
                  <a:lumMod val="0"/>
                  <a:lumOff val="100000"/>
                </a:srgbClr>
              </a:gs>
              <a:gs pos="100000">
                <a:srgbClr val="FFC500">
                  <a:tint val="23500"/>
                  <a:satMod val="160000"/>
                  <a:lumMod val="15000"/>
                  <a:lumOff val="8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gradFill flip="none" rotWithShape="1">
                  <a:gsLst>
                    <a:gs pos="0">
                      <a:schemeClr val="lt1">
                        <a:shade val="30000"/>
                        <a:satMod val="115000"/>
                        <a:lumMod val="0"/>
                      </a:schemeClr>
                    </a:gs>
                    <a:gs pos="77000">
                      <a:schemeClr val="lt1">
                        <a:shade val="67500"/>
                        <a:satMod val="115000"/>
                        <a:lumMod val="0"/>
                      </a:schemeClr>
                    </a:gs>
                    <a:gs pos="100000">
                      <a:schemeClr val="lt1">
                        <a:shade val="100000"/>
                        <a:satMod val="115000"/>
                        <a:lumMod val="65000"/>
                      </a:schemeClr>
                    </a:gs>
                  </a:gsLst>
                  <a:path path="circle">
                    <a:fillToRect l="100000" b="100000"/>
                  </a:path>
                  <a:tileRect t="-100000" r="-100000"/>
                </a:gradFill>
                <a:latin typeface="Ancizar Sans Bold" pitchFamily="50" charset="0"/>
              </a:rPr>
              <a:t>    Baseline correction</a:t>
            </a:r>
          </a:p>
        </p:txBody>
      </p:sp>
      <p:grpSp>
        <p:nvGrpSpPr>
          <p:cNvPr id="15" name="Grupo 14">
            <a:extLst>
              <a:ext uri="{FF2B5EF4-FFF2-40B4-BE49-F238E27FC236}">
                <a16:creationId xmlns:a16="http://schemas.microsoft.com/office/drawing/2014/main" id="{7264D47D-CC92-440C-A86B-DCD15840F9B4}"/>
              </a:ext>
            </a:extLst>
          </p:cNvPr>
          <p:cNvGrpSpPr/>
          <p:nvPr/>
        </p:nvGrpSpPr>
        <p:grpSpPr>
          <a:xfrm>
            <a:off x="10898038" y="11145566"/>
            <a:ext cx="6319372" cy="7921345"/>
            <a:chOff x="9566323" y="13269419"/>
            <a:chExt cx="6319372" cy="7921345"/>
          </a:xfrm>
        </p:grpSpPr>
        <p:pic>
          <p:nvPicPr>
            <p:cNvPr id="66" name="Imagen 65" descr="Gráfico, Histograma&#10;&#10;Descripción generada automáticamente">
              <a:extLst>
                <a:ext uri="{FF2B5EF4-FFF2-40B4-BE49-F238E27FC236}">
                  <a16:creationId xmlns:a16="http://schemas.microsoft.com/office/drawing/2014/main" id="{DE6908BC-23D4-4DB7-8711-0F6D81A83A1C}"/>
                </a:ext>
              </a:extLst>
            </p:cNvPr>
            <p:cNvPicPr>
              <a:picLocks noChangeAspect="1"/>
            </p:cNvPicPr>
            <p:nvPr/>
          </p:nvPicPr>
          <p:blipFill rotWithShape="1">
            <a:blip r:embed="rId8">
              <a:extLst>
                <a:ext uri="{28A0092B-C50C-407E-A947-70E740481C1C}">
                  <a14:useLocalDpi xmlns:a14="http://schemas.microsoft.com/office/drawing/2010/main" val="0"/>
                </a:ext>
              </a:extLst>
            </a:blip>
            <a:srcRect t="18722" r="7163" b="6330"/>
            <a:stretch/>
          </p:blipFill>
          <p:spPr>
            <a:xfrm>
              <a:off x="9579838" y="17372689"/>
              <a:ext cx="6305857" cy="3818075"/>
            </a:xfrm>
            <a:prstGeom prst="rect">
              <a:avLst/>
            </a:prstGeom>
          </p:spPr>
        </p:pic>
        <p:pic>
          <p:nvPicPr>
            <p:cNvPr id="71" name="Imagen 70" descr="Gráfico, Histograma&#10;&#10;Descripción generada automáticamente">
              <a:extLst>
                <a:ext uri="{FF2B5EF4-FFF2-40B4-BE49-F238E27FC236}">
                  <a16:creationId xmlns:a16="http://schemas.microsoft.com/office/drawing/2014/main" id="{E6A89A5D-4435-457F-BD74-4E7DB42AAC61}"/>
                </a:ext>
              </a:extLst>
            </p:cNvPr>
            <p:cNvPicPr>
              <a:picLocks noChangeAspect="1"/>
            </p:cNvPicPr>
            <p:nvPr/>
          </p:nvPicPr>
          <p:blipFill rotWithShape="1">
            <a:blip r:embed="rId9">
              <a:extLst>
                <a:ext uri="{28A0092B-C50C-407E-A947-70E740481C1C}">
                  <a14:useLocalDpi xmlns:a14="http://schemas.microsoft.com/office/drawing/2010/main" val="0"/>
                </a:ext>
              </a:extLst>
            </a:blip>
            <a:srcRect l="793" t="20159" r="10278" b="5939"/>
            <a:stretch/>
          </p:blipFill>
          <p:spPr>
            <a:xfrm>
              <a:off x="9566323" y="13269419"/>
              <a:ext cx="6305857" cy="3930330"/>
            </a:xfrm>
            <a:prstGeom prst="rect">
              <a:avLst/>
            </a:prstGeom>
          </p:spPr>
        </p:pic>
      </p:grpSp>
      <p:sp>
        <p:nvSpPr>
          <p:cNvPr id="18" name="Flecha: a la derecha 17">
            <a:extLst>
              <a:ext uri="{FF2B5EF4-FFF2-40B4-BE49-F238E27FC236}">
                <a16:creationId xmlns:a16="http://schemas.microsoft.com/office/drawing/2014/main" id="{7EF54B84-C30E-464F-8C6C-B786F25871F7}"/>
              </a:ext>
            </a:extLst>
          </p:cNvPr>
          <p:cNvSpPr/>
          <p:nvPr/>
        </p:nvSpPr>
        <p:spPr>
          <a:xfrm>
            <a:off x="17831733" y="11188967"/>
            <a:ext cx="3162658" cy="11937812"/>
          </a:xfrm>
          <a:prstGeom prst="rightArrow">
            <a:avLst>
              <a:gd name="adj1" fmla="val 100000"/>
              <a:gd name="adj2" fmla="val 57238"/>
            </a:avLst>
          </a:prstGeom>
          <a:gradFill flip="none" rotWithShape="1">
            <a:gsLst>
              <a:gs pos="0">
                <a:schemeClr val="accent4">
                  <a:lumMod val="0"/>
                  <a:lumOff val="100000"/>
                </a:schemeClr>
              </a:gs>
              <a:gs pos="74000">
                <a:schemeClr val="accent4">
                  <a:lumMod val="45000"/>
                  <a:lumOff val="55000"/>
                </a:schemeClr>
              </a:gs>
              <a:gs pos="83000">
                <a:schemeClr val="accent4">
                  <a:lumMod val="45000"/>
                  <a:lumOff val="55000"/>
                </a:schemeClr>
              </a:gs>
              <a:gs pos="100000">
                <a:schemeClr val="accent4">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dirty="0"/>
          </a:p>
        </p:txBody>
      </p:sp>
      <p:sp>
        <p:nvSpPr>
          <p:cNvPr id="25" name="CuadroTexto 24">
            <a:extLst>
              <a:ext uri="{FF2B5EF4-FFF2-40B4-BE49-F238E27FC236}">
                <a16:creationId xmlns:a16="http://schemas.microsoft.com/office/drawing/2014/main" id="{8C6D97DF-9BC0-42B9-8B51-36B136E68D07}"/>
              </a:ext>
            </a:extLst>
          </p:cNvPr>
          <p:cNvSpPr txBox="1"/>
          <p:nvPr/>
        </p:nvSpPr>
        <p:spPr>
          <a:xfrm>
            <a:off x="18325280" y="16096624"/>
            <a:ext cx="2288613" cy="1569660"/>
          </a:xfrm>
          <a:prstGeom prst="rect">
            <a:avLst/>
          </a:prstGeom>
          <a:noFill/>
        </p:spPr>
        <p:txBody>
          <a:bodyPr wrap="square" rtlCol="0">
            <a:spAutoFit/>
          </a:bodyPr>
          <a:lstStyle/>
          <a:p>
            <a:r>
              <a:rPr lang="en-US" sz="4800" dirty="0">
                <a:latin typeface="Ancizar Sans Bold Italic" pitchFamily="50" charset="0"/>
              </a:rPr>
              <a:t>Variable </a:t>
            </a:r>
          </a:p>
          <a:p>
            <a:r>
              <a:rPr lang="en-US" sz="4800" dirty="0">
                <a:latin typeface="Ancizar Sans Bold Italic" pitchFamily="50" charset="0"/>
              </a:rPr>
              <a:t>selection</a:t>
            </a:r>
          </a:p>
        </p:txBody>
      </p:sp>
      <p:sp>
        <p:nvSpPr>
          <p:cNvPr id="424" name="CuadroTexto 423">
            <a:extLst>
              <a:ext uri="{FF2B5EF4-FFF2-40B4-BE49-F238E27FC236}">
                <a16:creationId xmlns:a16="http://schemas.microsoft.com/office/drawing/2014/main" id="{6F651EDA-ED11-4365-82A9-930F8819EFF3}"/>
              </a:ext>
            </a:extLst>
          </p:cNvPr>
          <p:cNvSpPr txBox="1"/>
          <p:nvPr/>
        </p:nvSpPr>
        <p:spPr>
          <a:xfrm>
            <a:off x="23058709" y="24331086"/>
            <a:ext cx="9807996" cy="830997"/>
          </a:xfrm>
          <a:prstGeom prst="rect">
            <a:avLst/>
          </a:prstGeom>
          <a:noFill/>
        </p:spPr>
        <p:txBody>
          <a:bodyPr wrap="square" rtlCol="0">
            <a:spAutoFit/>
          </a:bodyPr>
          <a:lstStyle/>
          <a:p>
            <a:r>
              <a:rPr lang="en-US" sz="4800" dirty="0">
                <a:latin typeface="Ancizar Sans Bold Italic" pitchFamily="50" charset="0"/>
              </a:rPr>
              <a:t>Cross-validation and prediction</a:t>
            </a:r>
          </a:p>
        </p:txBody>
      </p:sp>
      <p:pic>
        <p:nvPicPr>
          <p:cNvPr id="429" name="Imagen 428">
            <a:extLst>
              <a:ext uri="{FF2B5EF4-FFF2-40B4-BE49-F238E27FC236}">
                <a16:creationId xmlns:a16="http://schemas.microsoft.com/office/drawing/2014/main" id="{CCAC6A5C-C2D8-456B-BE9E-54D152EAA820}"/>
              </a:ext>
            </a:extLst>
          </p:cNvPr>
          <p:cNvPicPr>
            <a:picLocks noChangeAspect="1"/>
          </p:cNvPicPr>
          <p:nvPr/>
        </p:nvPicPr>
        <p:blipFill>
          <a:blip r:embed="rId10"/>
          <a:stretch>
            <a:fillRect/>
          </a:stretch>
        </p:blipFill>
        <p:spPr>
          <a:xfrm>
            <a:off x="26556572" y="10225142"/>
            <a:ext cx="5429285" cy="14068982"/>
          </a:xfrm>
          <a:prstGeom prst="rect">
            <a:avLst/>
          </a:prstGeom>
        </p:spPr>
      </p:pic>
      <p:pic>
        <p:nvPicPr>
          <p:cNvPr id="431" name="Imagen 430">
            <a:extLst>
              <a:ext uri="{FF2B5EF4-FFF2-40B4-BE49-F238E27FC236}">
                <a16:creationId xmlns:a16="http://schemas.microsoft.com/office/drawing/2014/main" id="{77946262-A1E3-4670-81EA-D2F82461158F}"/>
              </a:ext>
            </a:extLst>
          </p:cNvPr>
          <p:cNvPicPr>
            <a:picLocks noChangeAspect="1"/>
          </p:cNvPicPr>
          <p:nvPr/>
        </p:nvPicPr>
        <p:blipFill>
          <a:blip r:embed="rId11"/>
          <a:stretch>
            <a:fillRect/>
          </a:stretch>
        </p:blipFill>
        <p:spPr>
          <a:xfrm>
            <a:off x="21136133" y="10267216"/>
            <a:ext cx="5646824" cy="14471542"/>
          </a:xfrm>
          <a:prstGeom prst="rect">
            <a:avLst/>
          </a:prstGeom>
        </p:spPr>
      </p:pic>
      <p:pic>
        <p:nvPicPr>
          <p:cNvPr id="435" name="Imagen 434">
            <a:extLst>
              <a:ext uri="{FF2B5EF4-FFF2-40B4-BE49-F238E27FC236}">
                <a16:creationId xmlns:a16="http://schemas.microsoft.com/office/drawing/2014/main" id="{4C858A7E-D427-494F-9E71-C045461AF59B}"/>
              </a:ext>
            </a:extLst>
          </p:cNvPr>
          <p:cNvPicPr>
            <a:picLocks noChangeAspect="1"/>
          </p:cNvPicPr>
          <p:nvPr/>
        </p:nvPicPr>
        <p:blipFill>
          <a:blip r:embed="rId12"/>
          <a:stretch>
            <a:fillRect/>
          </a:stretch>
        </p:blipFill>
        <p:spPr>
          <a:xfrm>
            <a:off x="10995579" y="19223171"/>
            <a:ext cx="6282523" cy="3818074"/>
          </a:xfrm>
          <a:prstGeom prst="rect">
            <a:avLst/>
          </a:prstGeom>
        </p:spPr>
      </p:pic>
      <p:sp>
        <p:nvSpPr>
          <p:cNvPr id="436" name="CuadroTexto 435">
            <a:extLst>
              <a:ext uri="{FF2B5EF4-FFF2-40B4-BE49-F238E27FC236}">
                <a16:creationId xmlns:a16="http://schemas.microsoft.com/office/drawing/2014/main" id="{D72BDBB3-6BB3-4D26-A29E-C8A8755B6B43}"/>
              </a:ext>
            </a:extLst>
          </p:cNvPr>
          <p:cNvSpPr txBox="1"/>
          <p:nvPr/>
        </p:nvSpPr>
        <p:spPr>
          <a:xfrm>
            <a:off x="21372371" y="9768384"/>
            <a:ext cx="9807996" cy="830997"/>
          </a:xfrm>
          <a:prstGeom prst="rect">
            <a:avLst/>
          </a:prstGeom>
          <a:noFill/>
        </p:spPr>
        <p:txBody>
          <a:bodyPr wrap="square" rtlCol="0">
            <a:spAutoFit/>
          </a:bodyPr>
          <a:lstStyle/>
          <a:p>
            <a:r>
              <a:rPr lang="en-US" sz="4800" dirty="0">
                <a:latin typeface="Ancizar Sans Bold Italic" pitchFamily="50" charset="0"/>
              </a:rPr>
              <a:t>GA-Selected variables</a:t>
            </a:r>
          </a:p>
        </p:txBody>
      </p:sp>
      <p:sp>
        <p:nvSpPr>
          <p:cNvPr id="437" name="CuadroTexto 436">
            <a:extLst>
              <a:ext uri="{FF2B5EF4-FFF2-40B4-BE49-F238E27FC236}">
                <a16:creationId xmlns:a16="http://schemas.microsoft.com/office/drawing/2014/main" id="{648434F2-6B2E-438F-835B-6991F3161F74}"/>
              </a:ext>
            </a:extLst>
          </p:cNvPr>
          <p:cNvSpPr txBox="1"/>
          <p:nvPr/>
        </p:nvSpPr>
        <p:spPr>
          <a:xfrm>
            <a:off x="27068784" y="9793367"/>
            <a:ext cx="5169316" cy="863550"/>
          </a:xfrm>
          <a:prstGeom prst="rect">
            <a:avLst/>
          </a:prstGeom>
          <a:noFill/>
        </p:spPr>
        <p:txBody>
          <a:bodyPr wrap="square" rtlCol="0">
            <a:spAutoFit/>
          </a:bodyPr>
          <a:lstStyle/>
          <a:p>
            <a:r>
              <a:rPr lang="en-US" sz="4800" dirty="0">
                <a:latin typeface="Ancizar Sans Bold Italic" pitchFamily="50" charset="0"/>
              </a:rPr>
              <a:t>Regression models</a:t>
            </a:r>
          </a:p>
        </p:txBody>
      </p:sp>
      <p:sp>
        <p:nvSpPr>
          <p:cNvPr id="439" name="CuadroTexto 438">
            <a:extLst>
              <a:ext uri="{FF2B5EF4-FFF2-40B4-BE49-F238E27FC236}">
                <a16:creationId xmlns:a16="http://schemas.microsoft.com/office/drawing/2014/main" id="{C1815E94-B8BD-48DD-A86A-F7BA37DD31C2}"/>
              </a:ext>
            </a:extLst>
          </p:cNvPr>
          <p:cNvSpPr txBox="1"/>
          <p:nvPr/>
        </p:nvSpPr>
        <p:spPr>
          <a:xfrm>
            <a:off x="11483639" y="26312940"/>
            <a:ext cx="5642507" cy="369332"/>
          </a:xfrm>
          <a:prstGeom prst="rect">
            <a:avLst/>
          </a:prstGeom>
          <a:noFill/>
        </p:spPr>
        <p:txBody>
          <a:bodyPr wrap="none" rtlCol="0">
            <a:spAutoFit/>
          </a:bodyPr>
          <a:lstStyle/>
          <a:p>
            <a:r>
              <a:rPr lang="en-US" dirty="0" err="1"/>
              <a:t>Aqui</a:t>
            </a:r>
            <a:r>
              <a:rPr lang="en-US" dirty="0"/>
              <a:t> una </a:t>
            </a:r>
            <a:r>
              <a:rPr lang="en-US" dirty="0" err="1"/>
              <a:t>lista</a:t>
            </a:r>
            <a:r>
              <a:rPr lang="en-US" dirty="0"/>
              <a:t> de boxplots de los residuals de </a:t>
            </a:r>
            <a:r>
              <a:rPr lang="en-US" dirty="0" err="1"/>
              <a:t>cada</a:t>
            </a:r>
            <a:r>
              <a:rPr lang="en-US" dirty="0"/>
              <a:t> </a:t>
            </a:r>
            <a:r>
              <a:rPr lang="en-US" dirty="0" err="1"/>
              <a:t>modelo</a:t>
            </a:r>
            <a:endParaRPr lang="en-US" dirty="0"/>
          </a:p>
        </p:txBody>
      </p:sp>
      <p:sp>
        <p:nvSpPr>
          <p:cNvPr id="440" name="CuadroTexto 439">
            <a:extLst>
              <a:ext uri="{FF2B5EF4-FFF2-40B4-BE49-F238E27FC236}">
                <a16:creationId xmlns:a16="http://schemas.microsoft.com/office/drawing/2014/main" id="{6201CAF3-F0DF-4651-A1BE-78CBDA1AC092}"/>
              </a:ext>
            </a:extLst>
          </p:cNvPr>
          <p:cNvSpPr txBox="1"/>
          <p:nvPr/>
        </p:nvSpPr>
        <p:spPr>
          <a:xfrm>
            <a:off x="11483639" y="29449768"/>
            <a:ext cx="6642459" cy="369332"/>
          </a:xfrm>
          <a:prstGeom prst="rect">
            <a:avLst/>
          </a:prstGeom>
          <a:noFill/>
        </p:spPr>
        <p:txBody>
          <a:bodyPr wrap="none" rtlCol="0">
            <a:spAutoFit/>
          </a:bodyPr>
          <a:lstStyle/>
          <a:p>
            <a:r>
              <a:rPr lang="en-US" dirty="0" err="1"/>
              <a:t>Aqui</a:t>
            </a:r>
            <a:r>
              <a:rPr lang="en-US" dirty="0"/>
              <a:t> una table de p values, </a:t>
            </a:r>
            <a:r>
              <a:rPr lang="en-US" dirty="0" err="1"/>
              <a:t>significancia</a:t>
            </a:r>
            <a:r>
              <a:rPr lang="en-US" dirty="0"/>
              <a:t> de </a:t>
            </a:r>
            <a:r>
              <a:rPr lang="en-US" dirty="0" err="1"/>
              <a:t>coeficientes</a:t>
            </a:r>
            <a:r>
              <a:rPr lang="en-US" dirty="0"/>
              <a:t> y del </a:t>
            </a:r>
            <a:r>
              <a:rPr lang="en-US" dirty="0" err="1"/>
              <a:t>modelo</a:t>
            </a:r>
            <a:endParaRPr lang="en-US" dirty="0"/>
          </a:p>
        </p:txBody>
      </p:sp>
    </p:spTree>
    <p:extLst>
      <p:ext uri="{BB962C8B-B14F-4D97-AF65-F5344CB8AC3E}">
        <p14:creationId xmlns:p14="http://schemas.microsoft.com/office/powerpoint/2010/main" val="4165385970"/>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2224</TotalTime>
  <Words>356</Words>
  <Application>Microsoft Office PowerPoint</Application>
  <PresentationFormat>Personalizado</PresentationFormat>
  <Paragraphs>38</Paragraphs>
  <Slides>1</Slides>
  <Notes>0</Notes>
  <HiddenSlides>0</HiddenSlides>
  <MMClips>0</MMClips>
  <ScaleCrop>false</ScaleCrop>
  <HeadingPairs>
    <vt:vector size="8" baseType="variant">
      <vt:variant>
        <vt:lpstr>Fuentes usadas</vt:lpstr>
      </vt:variant>
      <vt:variant>
        <vt:i4>12</vt:i4>
      </vt:variant>
      <vt:variant>
        <vt:lpstr>Tema</vt:lpstr>
      </vt:variant>
      <vt:variant>
        <vt:i4>1</vt:i4>
      </vt:variant>
      <vt:variant>
        <vt:lpstr>Servidores OLE incrustados</vt:lpstr>
      </vt:variant>
      <vt:variant>
        <vt:i4>0</vt:i4>
      </vt:variant>
      <vt:variant>
        <vt:lpstr>Títulos de diapositiva</vt:lpstr>
      </vt:variant>
      <vt:variant>
        <vt:i4>1</vt:i4>
      </vt:variant>
    </vt:vector>
  </HeadingPairs>
  <TitlesOfParts>
    <vt:vector size="14" baseType="lpstr">
      <vt:lpstr>Abadi</vt:lpstr>
      <vt:lpstr>Ancizar Sans Bold</vt:lpstr>
      <vt:lpstr>Ancizar Sans Bold Italic</vt:lpstr>
      <vt:lpstr>Ancizar Sans Light</vt:lpstr>
      <vt:lpstr>Ancizar Sans Regular</vt:lpstr>
      <vt:lpstr>Ancizar Sans Regular Italic</vt:lpstr>
      <vt:lpstr>Arial</vt:lpstr>
      <vt:lpstr>Calibri</vt:lpstr>
      <vt:lpstr>Calibri Light</vt:lpstr>
      <vt:lpstr>Carlito</vt:lpstr>
      <vt:lpstr>MADE Outer Sans Alt</vt:lpstr>
      <vt:lpstr>Typo Grotesk Rounded</vt:lpstr>
      <vt:lpstr>Tema de Office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fernando hernandez blanco</dc:creator>
  <cp:lastModifiedBy>Andrés Felipe Beltrán Rodriguez</cp:lastModifiedBy>
  <cp:revision>97</cp:revision>
  <dcterms:created xsi:type="dcterms:W3CDTF">2019-08-11T15:11:34Z</dcterms:created>
  <dcterms:modified xsi:type="dcterms:W3CDTF">2021-09-12T20:48:31Z</dcterms:modified>
</cp:coreProperties>
</file>